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4"/>
  </p:sldMasterIdLst>
  <p:notesMasterIdLst>
    <p:notesMasterId r:id="rId15"/>
  </p:notesMasterIdLst>
  <p:handoutMasterIdLst>
    <p:handoutMasterId r:id="rId16"/>
  </p:handoutMasterIdLst>
  <p:sldIdLst>
    <p:sldId id="360" r:id="rId5"/>
    <p:sldId id="361" r:id="rId6"/>
    <p:sldId id="362" r:id="rId7"/>
    <p:sldId id="363" r:id="rId8"/>
    <p:sldId id="366" r:id="rId9"/>
    <p:sldId id="367" r:id="rId10"/>
    <p:sldId id="365" r:id="rId11"/>
    <p:sldId id="368" r:id="rId12"/>
    <p:sldId id="364" r:id="rId13"/>
    <p:sldId id="265" r:id="rId14"/>
  </p:sldIdLst>
  <p:sldSz cx="9144000" cy="5143500" type="screen16x9"/>
  <p:notesSz cx="6834188" cy="99790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23">
          <p15:clr>
            <a:srgbClr val="A4A3A4"/>
          </p15:clr>
        </p15:guide>
        <p15:guide id="2" orient="horz" pos="666">
          <p15:clr>
            <a:srgbClr val="A4A3A4"/>
          </p15:clr>
        </p15:guide>
        <p15:guide id="3" pos="5552">
          <p15:clr>
            <a:srgbClr val="A4A3A4"/>
          </p15:clr>
        </p15:guide>
        <p15:guide id="4" pos="224">
          <p15:clr>
            <a:srgbClr val="A4A3A4"/>
          </p15:clr>
        </p15:guide>
        <p15:guide id="5" orient="horz" pos="2471">
          <p15:clr>
            <a:srgbClr val="A4A3A4"/>
          </p15:clr>
        </p15:guide>
        <p15:guide id="6" orient="horz" pos="584">
          <p15:clr>
            <a:srgbClr val="A4A3A4"/>
          </p15:clr>
        </p15:guide>
        <p15:guide id="7" orient="horz" pos="1525">
          <p15:clr>
            <a:srgbClr val="A4A3A4"/>
          </p15:clr>
        </p15:guide>
        <p15:guide id="8" orient="horz" pos="176">
          <p15:clr>
            <a:srgbClr val="A4A3A4"/>
          </p15:clr>
        </p15:guide>
        <p15:guide id="9" orient="horz" pos="638">
          <p15:clr>
            <a:srgbClr val="A4A3A4"/>
          </p15:clr>
        </p15:guide>
        <p15:guide id="10" orient="horz" pos="3151">
          <p15:clr>
            <a:srgbClr val="A4A3A4"/>
          </p15:clr>
        </p15:guide>
        <p15:guide id="11" orient="horz" pos="2640">
          <p15:clr>
            <a:srgbClr val="A4A3A4"/>
          </p15:clr>
        </p15:guide>
        <p15:guide id="12" pos="5534">
          <p15:clr>
            <a:srgbClr val="A4A3A4"/>
          </p15:clr>
        </p15:guide>
        <p15:guide id="13" pos="226">
          <p15:clr>
            <a:srgbClr val="A4A3A4"/>
          </p15:clr>
        </p15:guide>
        <p15:guide id="14" pos="2970">
          <p15:clr>
            <a:srgbClr val="A4A3A4"/>
          </p15:clr>
        </p15:guide>
        <p15:guide id="15" pos="476">
          <p15:clr>
            <a:srgbClr val="A4A3A4"/>
          </p15:clr>
        </p15:guide>
        <p15:guide id="16" pos="278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9D9D"/>
    <a:srgbClr val="FFFFFF"/>
    <a:srgbClr val="666666"/>
    <a:srgbClr val="87888A"/>
    <a:srgbClr val="53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336" autoAdjust="0"/>
    <p:restoredTop sz="94600" autoAdjust="0"/>
  </p:normalViewPr>
  <p:slideViewPr>
    <p:cSldViewPr snapToGrid="0">
      <p:cViewPr varScale="1">
        <p:scale>
          <a:sx n="233" d="100"/>
          <a:sy n="233" d="100"/>
        </p:scale>
        <p:origin x="1224" y="184"/>
      </p:cViewPr>
      <p:guideLst>
        <p:guide orient="horz" pos="2723"/>
        <p:guide orient="horz" pos="666"/>
        <p:guide pos="5552"/>
        <p:guide pos="224"/>
        <p:guide orient="horz" pos="2471"/>
        <p:guide orient="horz" pos="584"/>
        <p:guide orient="horz" pos="1525"/>
        <p:guide orient="horz" pos="176"/>
        <p:guide orient="horz" pos="638"/>
        <p:guide orient="horz" pos="3151"/>
        <p:guide orient="horz" pos="2640"/>
        <p:guide pos="5534"/>
        <p:guide pos="226"/>
        <p:guide pos="2970"/>
        <p:guide pos="476"/>
        <p:guide pos="278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9" d="100"/>
          <a:sy n="59" d="100"/>
        </p:scale>
        <p:origin x="-2712" y="-77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do Schmutz" userId="a64f9428-f742-43f7-a1e1-47e44dd40a39" providerId="ADAL" clId="{0D321DE2-DDA1-4243-BC9B-5DDCB1382A0C}"/>
    <pc:docChg chg="custSel addSld delSld modSld">
      <pc:chgData name="Guido Schmutz" userId="a64f9428-f742-43f7-a1e1-47e44dd40a39" providerId="ADAL" clId="{0D321DE2-DDA1-4243-BC9B-5DDCB1382A0C}" dt="2019-03-26T22:18:33.289" v="167" actId="2696"/>
      <pc:docMkLst>
        <pc:docMk/>
      </pc:docMkLst>
      <pc:sldChg chg="modSp">
        <pc:chgData name="Guido Schmutz" userId="a64f9428-f742-43f7-a1e1-47e44dd40a39" providerId="ADAL" clId="{0D321DE2-DDA1-4243-BC9B-5DDCB1382A0C}" dt="2019-03-26T22:16:32.318" v="163" actId="20577"/>
        <pc:sldMkLst>
          <pc:docMk/>
          <pc:sldMk cId="2439347111" sldId="266"/>
        </pc:sldMkLst>
        <pc:spChg chg="mod">
          <ac:chgData name="Guido Schmutz" userId="a64f9428-f742-43f7-a1e1-47e44dd40a39" providerId="ADAL" clId="{0D321DE2-DDA1-4243-BC9B-5DDCB1382A0C}" dt="2019-03-26T22:16:32.318" v="163" actId="20577"/>
          <ac:spMkLst>
            <pc:docMk/>
            <pc:sldMk cId="2439347111" sldId="266"/>
            <ac:spMk id="4" creationId="{D552FFA4-3845-E54B-BC7B-5287B155860B}"/>
          </ac:spMkLst>
        </pc:spChg>
      </pc:sldChg>
      <pc:sldChg chg="addSp delSp modSp">
        <pc:chgData name="Guido Schmutz" userId="a64f9428-f742-43f7-a1e1-47e44dd40a39" providerId="ADAL" clId="{0D321DE2-DDA1-4243-BC9B-5DDCB1382A0C}" dt="2019-03-26T22:08:53.405" v="127" actId="20577"/>
        <pc:sldMkLst>
          <pc:docMk/>
          <pc:sldMk cId="1722261892" sldId="360"/>
        </pc:sldMkLst>
        <pc:spChg chg="add mod">
          <ac:chgData name="Guido Schmutz" userId="a64f9428-f742-43f7-a1e1-47e44dd40a39" providerId="ADAL" clId="{0D321DE2-DDA1-4243-BC9B-5DDCB1382A0C}" dt="2019-03-26T22:06:57.561" v="44" actId="20577"/>
          <ac:spMkLst>
            <pc:docMk/>
            <pc:sldMk cId="1722261892" sldId="360"/>
            <ac:spMk id="2" creationId="{3A43D284-7D0D-6C4C-B368-A961C9C861F4}"/>
          </ac:spMkLst>
        </pc:spChg>
        <pc:spChg chg="del">
          <ac:chgData name="Guido Schmutz" userId="a64f9428-f742-43f7-a1e1-47e44dd40a39" providerId="ADAL" clId="{0D321DE2-DDA1-4243-BC9B-5DDCB1382A0C}" dt="2019-03-26T22:06:14.982" v="4" actId="478"/>
          <ac:spMkLst>
            <pc:docMk/>
            <pc:sldMk cId="1722261892" sldId="360"/>
            <ac:spMk id="4" creationId="{00000000-0000-0000-0000-000000000000}"/>
          </ac:spMkLst>
        </pc:spChg>
        <pc:spChg chg="mod">
          <ac:chgData name="Guido Schmutz" userId="a64f9428-f742-43f7-a1e1-47e44dd40a39" providerId="ADAL" clId="{0D321DE2-DDA1-4243-BC9B-5DDCB1382A0C}" dt="2019-03-26T22:04:00.625" v="1" actId="20577"/>
          <ac:spMkLst>
            <pc:docMk/>
            <pc:sldMk cId="1722261892" sldId="360"/>
            <ac:spMk id="5" creationId="{00000000-0000-0000-0000-000000000000}"/>
          </ac:spMkLst>
        </pc:spChg>
        <pc:spChg chg="mod">
          <ac:chgData name="Guido Schmutz" userId="a64f9428-f742-43f7-a1e1-47e44dd40a39" providerId="ADAL" clId="{0D321DE2-DDA1-4243-BC9B-5DDCB1382A0C}" dt="2019-03-26T22:08:53.405" v="127" actId="20577"/>
          <ac:spMkLst>
            <pc:docMk/>
            <pc:sldMk cId="1722261892" sldId="360"/>
            <ac:spMk id="6" creationId="{00000000-0000-0000-0000-000000000000}"/>
          </ac:spMkLst>
        </pc:spChg>
        <pc:spChg chg="mod">
          <ac:chgData name="Guido Schmutz" userId="a64f9428-f742-43f7-a1e1-47e44dd40a39" providerId="ADAL" clId="{0D321DE2-DDA1-4243-BC9B-5DDCB1382A0C}" dt="2019-03-26T22:06:25.734" v="15" actId="20577"/>
          <ac:spMkLst>
            <pc:docMk/>
            <pc:sldMk cId="1722261892" sldId="360"/>
            <ac:spMk id="7" creationId="{00000000-0000-0000-0000-000000000000}"/>
          </ac:spMkLst>
        </pc:spChg>
        <pc:spChg chg="add del mod">
          <ac:chgData name="Guido Schmutz" userId="a64f9428-f742-43f7-a1e1-47e44dd40a39" providerId="ADAL" clId="{0D321DE2-DDA1-4243-BC9B-5DDCB1382A0C}" dt="2019-03-26T22:06:17.634" v="5" actId="478"/>
          <ac:spMkLst>
            <pc:docMk/>
            <pc:sldMk cId="1722261892" sldId="360"/>
            <ac:spMk id="8" creationId="{6AA2D84D-AAF1-C94B-BFD1-FF3080C64B86}"/>
          </ac:spMkLst>
        </pc:spChg>
        <pc:picChg chg="add mod">
          <ac:chgData name="Guido Schmutz" userId="a64f9428-f742-43f7-a1e1-47e44dd40a39" providerId="ADAL" clId="{0D321DE2-DDA1-4243-BC9B-5DDCB1382A0C}" dt="2019-03-26T22:07:54.407" v="94" actId="1076"/>
          <ac:picMkLst>
            <pc:docMk/>
            <pc:sldMk cId="1722261892" sldId="360"/>
            <ac:picMk id="9" creationId="{8568E8F5-25BC-5841-A21F-48E7F29D852E}"/>
          </ac:picMkLst>
        </pc:picChg>
        <pc:picChg chg="del">
          <ac:chgData name="Guido Schmutz" userId="a64f9428-f742-43f7-a1e1-47e44dd40a39" providerId="ADAL" clId="{0D321DE2-DDA1-4243-BC9B-5DDCB1382A0C}" dt="2019-03-26T22:04:02.490" v="2" actId="478"/>
          <ac:picMkLst>
            <pc:docMk/>
            <pc:sldMk cId="1722261892" sldId="360"/>
            <ac:picMk id="1026" creationId="{CE3F0E07-DF8B-9142-ADBD-27B43F50C734}"/>
          </ac:picMkLst>
        </pc:picChg>
      </pc:sldChg>
    </pc:docChg>
  </pc:docChgLst>
  <pc:docChgLst>
    <pc:chgData name="Guido Schmutz" userId="a64f9428-f742-43f7-a1e1-47e44dd40a39" providerId="ADAL" clId="{418FE409-54D9-544E-A660-35D403D1131D}"/>
    <pc:docChg chg="undo redo custSel addSld delSld modSld sldOrd">
      <pc:chgData name="Guido Schmutz" userId="a64f9428-f742-43f7-a1e1-47e44dd40a39" providerId="ADAL" clId="{418FE409-54D9-544E-A660-35D403D1131D}" dt="2019-03-12T18:29:03.251" v="880" actId="1035"/>
      <pc:docMkLst>
        <pc:docMk/>
      </pc:docMkLst>
    </pc:docChg>
  </pc:docChgLst>
  <pc:docChgLst>
    <pc:chgData name="Guido Schmutz" userId="a64f9428-f742-43f7-a1e1-47e44dd40a39" providerId="ADAL" clId="{34336842-8943-CB49-B827-22792C377E96}"/>
  </pc:docChgLst>
  <pc:docChgLst>
    <pc:chgData name="Guido Schmutz" userId="a64f9428-f742-43f7-a1e1-47e44dd40a39" providerId="ADAL" clId="{9DB771E7-96F6-0149-AD1A-9A48127AD905}"/>
    <pc:docChg chg="custSel addSld delSld modSld sldOrd">
      <pc:chgData name="Guido Schmutz" userId="a64f9428-f742-43f7-a1e1-47e44dd40a39" providerId="ADAL" clId="{9DB771E7-96F6-0149-AD1A-9A48127AD905}" dt="2019-04-17T06:05:49.177" v="433"/>
      <pc:docMkLst>
        <pc:docMk/>
      </pc:docMkLst>
      <pc:sldChg chg="add">
        <pc:chgData name="Guido Schmutz" userId="a64f9428-f742-43f7-a1e1-47e44dd40a39" providerId="ADAL" clId="{9DB771E7-96F6-0149-AD1A-9A48127AD905}" dt="2019-04-17T05:56:42.728" v="152"/>
        <pc:sldMkLst>
          <pc:docMk/>
          <pc:sldMk cId="2869508798" sldId="295"/>
        </pc:sldMkLst>
      </pc:sldChg>
      <pc:sldChg chg="del">
        <pc:chgData name="Guido Schmutz" userId="a64f9428-f742-43f7-a1e1-47e44dd40a39" providerId="ADAL" clId="{9DB771E7-96F6-0149-AD1A-9A48127AD905}" dt="2019-04-17T05:55:45.394" v="81" actId="2696"/>
        <pc:sldMkLst>
          <pc:docMk/>
          <pc:sldMk cId="1402697802" sldId="300"/>
        </pc:sldMkLst>
      </pc:sldChg>
      <pc:sldChg chg="add del">
        <pc:chgData name="Guido Schmutz" userId="a64f9428-f742-43f7-a1e1-47e44dd40a39" providerId="ADAL" clId="{9DB771E7-96F6-0149-AD1A-9A48127AD905}" dt="2019-04-17T05:57:35.361" v="213" actId="2696"/>
        <pc:sldMkLst>
          <pc:docMk/>
          <pc:sldMk cId="2756281475" sldId="307"/>
        </pc:sldMkLst>
      </pc:sldChg>
      <pc:sldChg chg="add del">
        <pc:chgData name="Guido Schmutz" userId="a64f9428-f742-43f7-a1e1-47e44dd40a39" providerId="ADAL" clId="{9DB771E7-96F6-0149-AD1A-9A48127AD905}" dt="2019-04-17T05:57:36.987" v="214" actId="2696"/>
        <pc:sldMkLst>
          <pc:docMk/>
          <pc:sldMk cId="3998479451" sldId="308"/>
        </pc:sldMkLst>
      </pc:sldChg>
      <pc:sldChg chg="add">
        <pc:chgData name="Guido Schmutz" userId="a64f9428-f742-43f7-a1e1-47e44dd40a39" providerId="ADAL" clId="{9DB771E7-96F6-0149-AD1A-9A48127AD905}" dt="2019-04-17T05:58:01.059" v="216"/>
        <pc:sldMkLst>
          <pc:docMk/>
          <pc:sldMk cId="3405922544" sldId="349"/>
        </pc:sldMkLst>
      </pc:sldChg>
      <pc:sldChg chg="add">
        <pc:chgData name="Guido Schmutz" userId="a64f9428-f742-43f7-a1e1-47e44dd40a39" providerId="ADAL" clId="{9DB771E7-96F6-0149-AD1A-9A48127AD905}" dt="2019-04-17T05:59:11.674" v="241"/>
        <pc:sldMkLst>
          <pc:docMk/>
          <pc:sldMk cId="2378575668" sldId="356"/>
        </pc:sldMkLst>
      </pc:sldChg>
      <pc:sldChg chg="add">
        <pc:chgData name="Guido Schmutz" userId="a64f9428-f742-43f7-a1e1-47e44dd40a39" providerId="ADAL" clId="{9DB771E7-96F6-0149-AD1A-9A48127AD905}" dt="2019-04-17T05:59:11.674" v="241"/>
        <pc:sldMkLst>
          <pc:docMk/>
          <pc:sldMk cId="2444929841" sldId="359"/>
        </pc:sldMkLst>
      </pc:sldChg>
      <pc:sldChg chg="addSp delSp modSp">
        <pc:chgData name="Guido Schmutz" userId="a64f9428-f742-43f7-a1e1-47e44dd40a39" providerId="ADAL" clId="{9DB771E7-96F6-0149-AD1A-9A48127AD905}" dt="2019-04-17T05:55:30.837" v="38" actId="20577"/>
        <pc:sldMkLst>
          <pc:docMk/>
          <pc:sldMk cId="1722261892" sldId="360"/>
        </pc:sldMkLst>
        <pc:spChg chg="mod">
          <ac:chgData name="Guido Schmutz" userId="a64f9428-f742-43f7-a1e1-47e44dd40a39" providerId="ADAL" clId="{9DB771E7-96F6-0149-AD1A-9A48127AD905}" dt="2019-04-17T05:55:27.207" v="37" actId="20577"/>
          <ac:spMkLst>
            <pc:docMk/>
            <pc:sldMk cId="1722261892" sldId="360"/>
            <ac:spMk id="5" creationId="{00000000-0000-0000-0000-000000000000}"/>
          </ac:spMkLst>
        </pc:spChg>
        <pc:spChg chg="mod">
          <ac:chgData name="Guido Schmutz" userId="a64f9428-f742-43f7-a1e1-47e44dd40a39" providerId="ADAL" clId="{9DB771E7-96F6-0149-AD1A-9A48127AD905}" dt="2019-04-17T05:55:30.837" v="38" actId="20577"/>
          <ac:spMkLst>
            <pc:docMk/>
            <pc:sldMk cId="1722261892" sldId="360"/>
            <ac:spMk id="6" creationId="{00000000-0000-0000-0000-000000000000}"/>
          </ac:spMkLst>
        </pc:spChg>
        <pc:picChg chg="del">
          <ac:chgData name="Guido Schmutz" userId="a64f9428-f742-43f7-a1e1-47e44dd40a39" providerId="ADAL" clId="{9DB771E7-96F6-0149-AD1A-9A48127AD905}" dt="2019-04-17T05:54:50.533" v="0" actId="478"/>
          <ac:picMkLst>
            <pc:docMk/>
            <pc:sldMk cId="1722261892" sldId="360"/>
            <ac:picMk id="9" creationId="{8568E8F5-25BC-5841-A21F-48E7F29D852E}"/>
          </ac:picMkLst>
        </pc:picChg>
        <pc:picChg chg="add mod">
          <ac:chgData name="Guido Schmutz" userId="a64f9428-f742-43f7-a1e1-47e44dd40a39" providerId="ADAL" clId="{9DB771E7-96F6-0149-AD1A-9A48127AD905}" dt="2019-04-17T05:55:08.072" v="6" actId="14100"/>
          <ac:picMkLst>
            <pc:docMk/>
            <pc:sldMk cId="1722261892" sldId="360"/>
            <ac:picMk id="1026" creationId="{B2290EB4-DC7B-FC4E-BBB4-A604A2860872}"/>
          </ac:picMkLst>
        </pc:picChg>
      </pc:sldChg>
      <pc:sldChg chg="add">
        <pc:chgData name="Guido Schmutz" userId="a64f9428-f742-43f7-a1e1-47e44dd40a39" providerId="ADAL" clId="{9DB771E7-96F6-0149-AD1A-9A48127AD905}" dt="2019-04-17T05:59:19.035" v="242"/>
        <pc:sldMkLst>
          <pc:docMk/>
          <pc:sldMk cId="192620946" sldId="367"/>
        </pc:sldMkLst>
      </pc:sldChg>
      <pc:sldChg chg="add">
        <pc:chgData name="Guido Schmutz" userId="a64f9428-f742-43f7-a1e1-47e44dd40a39" providerId="ADAL" clId="{9DB771E7-96F6-0149-AD1A-9A48127AD905}" dt="2019-04-17T06:01:33.696" v="334"/>
        <pc:sldMkLst>
          <pc:docMk/>
          <pc:sldMk cId="4105206210" sldId="379"/>
        </pc:sldMkLst>
      </pc:sldChg>
      <pc:sldChg chg="del">
        <pc:chgData name="Guido Schmutz" userId="a64f9428-f742-43f7-a1e1-47e44dd40a39" providerId="ADAL" clId="{9DB771E7-96F6-0149-AD1A-9A48127AD905}" dt="2019-04-17T05:55:45.276" v="78" actId="2696"/>
        <pc:sldMkLst>
          <pc:docMk/>
          <pc:sldMk cId="3557132255" sldId="421"/>
        </pc:sldMkLst>
      </pc:sldChg>
      <pc:sldChg chg="add">
        <pc:chgData name="Guido Schmutz" userId="a64f9428-f742-43f7-a1e1-47e44dd40a39" providerId="ADAL" clId="{9DB771E7-96F6-0149-AD1A-9A48127AD905}" dt="2019-04-17T05:56:52.680" v="153"/>
        <pc:sldMkLst>
          <pc:docMk/>
          <pc:sldMk cId="427267336" sldId="510"/>
        </pc:sldMkLst>
      </pc:sldChg>
      <pc:sldChg chg="add">
        <pc:chgData name="Guido Schmutz" userId="a64f9428-f742-43f7-a1e1-47e44dd40a39" providerId="ADAL" clId="{9DB771E7-96F6-0149-AD1A-9A48127AD905}" dt="2019-04-17T05:56:52.680" v="153"/>
        <pc:sldMkLst>
          <pc:docMk/>
          <pc:sldMk cId="2261246242" sldId="511"/>
        </pc:sldMkLst>
      </pc:sldChg>
      <pc:sldChg chg="del">
        <pc:chgData name="Guido Schmutz" userId="a64f9428-f742-43f7-a1e1-47e44dd40a39" providerId="ADAL" clId="{9DB771E7-96F6-0149-AD1A-9A48127AD905}" dt="2019-04-17T05:55:43.904" v="41" actId="2696"/>
        <pc:sldMkLst>
          <pc:docMk/>
          <pc:sldMk cId="1140133098" sldId="513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3681356567" sldId="514"/>
        </pc:sldMkLst>
      </pc:sldChg>
      <pc:sldChg chg="del">
        <pc:chgData name="Guido Schmutz" userId="a64f9428-f742-43f7-a1e1-47e44dd40a39" providerId="ADAL" clId="{9DB771E7-96F6-0149-AD1A-9A48127AD905}" dt="2019-04-17T05:55:44.158" v="47" actId="2696"/>
        <pc:sldMkLst>
          <pc:docMk/>
          <pc:sldMk cId="364979177" sldId="515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3272110198" sldId="515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352250520" sldId="517"/>
        </pc:sldMkLst>
      </pc:sldChg>
      <pc:sldChg chg="del">
        <pc:chgData name="Guido Schmutz" userId="a64f9428-f742-43f7-a1e1-47e44dd40a39" providerId="ADAL" clId="{9DB771E7-96F6-0149-AD1A-9A48127AD905}" dt="2019-04-17T05:55:44.228" v="48" actId="2696"/>
        <pc:sldMkLst>
          <pc:docMk/>
          <pc:sldMk cId="2630119792" sldId="517"/>
        </pc:sldMkLst>
      </pc:sldChg>
      <pc:sldChg chg="add del">
        <pc:chgData name="Guido Schmutz" userId="a64f9428-f742-43f7-a1e1-47e44dd40a39" providerId="ADAL" clId="{9DB771E7-96F6-0149-AD1A-9A48127AD905}" dt="2019-04-17T05:57:51.338" v="215" actId="2696"/>
        <pc:sldMkLst>
          <pc:docMk/>
          <pc:sldMk cId="199044878" sldId="519"/>
        </pc:sldMkLst>
      </pc:sldChg>
      <pc:sldChg chg="del">
        <pc:chgData name="Guido Schmutz" userId="a64f9428-f742-43f7-a1e1-47e44dd40a39" providerId="ADAL" clId="{9DB771E7-96F6-0149-AD1A-9A48127AD905}" dt="2019-04-17T05:55:44.351" v="50" actId="2696"/>
        <pc:sldMkLst>
          <pc:docMk/>
          <pc:sldMk cId="3498949874" sldId="519"/>
        </pc:sldMkLst>
      </pc:sldChg>
      <pc:sldChg chg="del">
        <pc:chgData name="Guido Schmutz" userId="a64f9428-f742-43f7-a1e1-47e44dd40a39" providerId="ADAL" clId="{9DB771E7-96F6-0149-AD1A-9A48127AD905}" dt="2019-04-17T05:55:44.269" v="49" actId="2696"/>
        <pc:sldMkLst>
          <pc:docMk/>
          <pc:sldMk cId="1640722818" sldId="520"/>
        </pc:sldMkLst>
      </pc:sldChg>
      <pc:sldChg chg="addSp delSp modSp add">
        <pc:chgData name="Guido Schmutz" userId="a64f9428-f742-43f7-a1e1-47e44dd40a39" providerId="ADAL" clId="{9DB771E7-96F6-0149-AD1A-9A48127AD905}" dt="2019-04-17T06:01:10.294" v="333" actId="20577"/>
        <pc:sldMkLst>
          <pc:docMk/>
          <pc:sldMk cId="2367965365" sldId="522"/>
        </pc:sldMkLst>
        <pc:spChg chg="mod">
          <ac:chgData name="Guido Schmutz" userId="a64f9428-f742-43f7-a1e1-47e44dd40a39" providerId="ADAL" clId="{9DB771E7-96F6-0149-AD1A-9A48127AD905}" dt="2019-04-17T06:01:10.294" v="333" actId="20577"/>
          <ac:spMkLst>
            <pc:docMk/>
            <pc:sldMk cId="2367965365" sldId="522"/>
            <ac:spMk id="3" creationId="{00000000-0000-0000-0000-000000000000}"/>
          </ac:spMkLst>
        </pc:spChg>
        <pc:spChg chg="add mod">
          <ac:chgData name="Guido Schmutz" userId="a64f9428-f742-43f7-a1e1-47e44dd40a39" providerId="ADAL" clId="{9DB771E7-96F6-0149-AD1A-9A48127AD905}" dt="2019-04-17T05:59:58.165" v="246" actId="1076"/>
          <ac:spMkLst>
            <pc:docMk/>
            <pc:sldMk cId="2367965365" sldId="522"/>
            <ac:spMk id="8" creationId="{41655275-75E8-8941-8E2F-EF0BFDB47C49}"/>
          </ac:spMkLst>
        </pc:spChg>
        <pc:spChg chg="add mod">
          <ac:chgData name="Guido Schmutz" userId="a64f9428-f742-43f7-a1e1-47e44dd40a39" providerId="ADAL" clId="{9DB771E7-96F6-0149-AD1A-9A48127AD905}" dt="2019-04-17T06:00:12.555" v="250" actId="14100"/>
          <ac:spMkLst>
            <pc:docMk/>
            <pc:sldMk cId="2367965365" sldId="522"/>
            <ac:spMk id="10" creationId="{F308F4EB-4608-D04C-A962-4314EFF5FA3A}"/>
          </ac:spMkLst>
        </pc:spChg>
        <pc:picChg chg="del mod">
          <ac:chgData name="Guido Schmutz" userId="a64f9428-f742-43f7-a1e1-47e44dd40a39" providerId="ADAL" clId="{9DB771E7-96F6-0149-AD1A-9A48127AD905}" dt="2019-04-17T06:00:02.550" v="248" actId="478"/>
          <ac:picMkLst>
            <pc:docMk/>
            <pc:sldMk cId="2367965365" sldId="522"/>
            <ac:picMk id="9" creationId="{00000000-0000-0000-0000-000000000000}"/>
          </ac:picMkLst>
        </pc:picChg>
      </pc:sldChg>
      <pc:sldChg chg="del">
        <pc:chgData name="Guido Schmutz" userId="a64f9428-f742-43f7-a1e1-47e44dd40a39" providerId="ADAL" clId="{9DB771E7-96F6-0149-AD1A-9A48127AD905}" dt="2019-04-17T05:55:44.441" v="51" actId="2696"/>
        <pc:sldMkLst>
          <pc:docMk/>
          <pc:sldMk cId="3635060322" sldId="522"/>
        </pc:sldMkLst>
      </pc:sldChg>
      <pc:sldChg chg="del">
        <pc:chgData name="Guido Schmutz" userId="a64f9428-f742-43f7-a1e1-47e44dd40a39" providerId="ADAL" clId="{9DB771E7-96F6-0149-AD1A-9A48127AD905}" dt="2019-04-17T05:55:44.528" v="52" actId="2696"/>
        <pc:sldMkLst>
          <pc:docMk/>
          <pc:sldMk cId="701947355" sldId="524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1678140242" sldId="524"/>
        </pc:sldMkLst>
      </pc:sldChg>
      <pc:sldChg chg="del">
        <pc:chgData name="Guido Schmutz" userId="a64f9428-f742-43f7-a1e1-47e44dd40a39" providerId="ADAL" clId="{9DB771E7-96F6-0149-AD1A-9A48127AD905}" dt="2019-04-17T05:55:44.565" v="53" actId="2696"/>
        <pc:sldMkLst>
          <pc:docMk/>
          <pc:sldMk cId="790968288" sldId="526"/>
        </pc:sldMkLst>
      </pc:sldChg>
      <pc:sldChg chg="add del">
        <pc:chgData name="Guido Schmutz" userId="a64f9428-f742-43f7-a1e1-47e44dd40a39" providerId="ADAL" clId="{9DB771E7-96F6-0149-AD1A-9A48127AD905}" dt="2019-04-17T06:04:59.635" v="354" actId="2696"/>
        <pc:sldMkLst>
          <pc:docMk/>
          <pc:sldMk cId="1142692427" sldId="542"/>
        </pc:sldMkLst>
      </pc:sldChg>
      <pc:sldChg chg="add">
        <pc:chgData name="Guido Schmutz" userId="a64f9428-f742-43f7-a1e1-47e44dd40a39" providerId="ADAL" clId="{9DB771E7-96F6-0149-AD1A-9A48127AD905}" dt="2019-04-17T06:05:22.063" v="360"/>
        <pc:sldMkLst>
          <pc:docMk/>
          <pc:sldMk cId="2610131809" sldId="542"/>
        </pc:sldMkLst>
      </pc:sldChg>
      <pc:sldChg chg="add del">
        <pc:chgData name="Guido Schmutz" userId="a64f9428-f742-43f7-a1e1-47e44dd40a39" providerId="ADAL" clId="{9DB771E7-96F6-0149-AD1A-9A48127AD905}" dt="2019-04-17T06:04:59.760" v="357" actId="2696"/>
        <pc:sldMkLst>
          <pc:docMk/>
          <pc:sldMk cId="926131072" sldId="543"/>
        </pc:sldMkLst>
      </pc:sldChg>
      <pc:sldChg chg="add">
        <pc:chgData name="Guido Schmutz" userId="a64f9428-f742-43f7-a1e1-47e44dd40a39" providerId="ADAL" clId="{9DB771E7-96F6-0149-AD1A-9A48127AD905}" dt="2019-04-17T06:05:22.063" v="360"/>
        <pc:sldMkLst>
          <pc:docMk/>
          <pc:sldMk cId="1639620290" sldId="543"/>
        </pc:sldMkLst>
      </pc:sldChg>
      <pc:sldChg chg="add">
        <pc:chgData name="Guido Schmutz" userId="a64f9428-f742-43f7-a1e1-47e44dd40a39" providerId="ADAL" clId="{9DB771E7-96F6-0149-AD1A-9A48127AD905}" dt="2019-04-17T06:05:22.063" v="360"/>
        <pc:sldMkLst>
          <pc:docMk/>
          <pc:sldMk cId="1240128970" sldId="544"/>
        </pc:sldMkLst>
      </pc:sldChg>
      <pc:sldChg chg="add del">
        <pc:chgData name="Guido Schmutz" userId="a64f9428-f742-43f7-a1e1-47e44dd40a39" providerId="ADAL" clId="{9DB771E7-96F6-0149-AD1A-9A48127AD905}" dt="2019-04-17T06:04:59.716" v="356" actId="2696"/>
        <pc:sldMkLst>
          <pc:docMk/>
          <pc:sldMk cId="3440148810" sldId="544"/>
        </pc:sldMkLst>
      </pc:sldChg>
      <pc:sldChg chg="add">
        <pc:chgData name="Guido Schmutz" userId="a64f9428-f742-43f7-a1e1-47e44dd40a39" providerId="ADAL" clId="{9DB771E7-96F6-0149-AD1A-9A48127AD905}" dt="2019-04-17T06:05:22.063" v="360"/>
        <pc:sldMkLst>
          <pc:docMk/>
          <pc:sldMk cId="3181007348" sldId="545"/>
        </pc:sldMkLst>
      </pc:sldChg>
      <pc:sldChg chg="add del">
        <pc:chgData name="Guido Schmutz" userId="a64f9428-f742-43f7-a1e1-47e44dd40a39" providerId="ADAL" clId="{9DB771E7-96F6-0149-AD1A-9A48127AD905}" dt="2019-04-17T06:04:59.794" v="358" actId="2696"/>
        <pc:sldMkLst>
          <pc:docMk/>
          <pc:sldMk cId="4206790413" sldId="545"/>
        </pc:sldMkLst>
      </pc:sldChg>
      <pc:sldChg chg="add">
        <pc:chgData name="Guido Schmutz" userId="a64f9428-f742-43f7-a1e1-47e44dd40a39" providerId="ADAL" clId="{9DB771E7-96F6-0149-AD1A-9A48127AD905}" dt="2019-04-17T05:58:54.074" v="240"/>
        <pc:sldMkLst>
          <pc:docMk/>
          <pc:sldMk cId="2321891648" sldId="567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1049414595" sldId="617"/>
        </pc:sldMkLst>
      </pc:sldChg>
      <pc:sldChg chg="del">
        <pc:chgData name="Guido Schmutz" userId="a64f9428-f742-43f7-a1e1-47e44dd40a39" providerId="ADAL" clId="{9DB771E7-96F6-0149-AD1A-9A48127AD905}" dt="2019-04-17T05:55:44.041" v="45" actId="2696"/>
        <pc:sldMkLst>
          <pc:docMk/>
          <pc:sldMk cId="4159594001" sldId="617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2399484007" sldId="618"/>
        </pc:sldMkLst>
      </pc:sldChg>
      <pc:sldChg chg="del">
        <pc:chgData name="Guido Schmutz" userId="a64f9428-f742-43f7-a1e1-47e44dd40a39" providerId="ADAL" clId="{9DB771E7-96F6-0149-AD1A-9A48127AD905}" dt="2019-04-17T05:55:44.092" v="46" actId="2696"/>
        <pc:sldMkLst>
          <pc:docMk/>
          <pc:sldMk cId="4273551791" sldId="618"/>
        </pc:sldMkLst>
      </pc:sldChg>
      <pc:sldChg chg="del">
        <pc:chgData name="Guido Schmutz" userId="a64f9428-f742-43f7-a1e1-47e44dd40a39" providerId="ADAL" clId="{9DB771E7-96F6-0149-AD1A-9A48127AD905}" dt="2019-04-17T05:55:44.707" v="57" actId="2696"/>
        <pc:sldMkLst>
          <pc:docMk/>
          <pc:sldMk cId="989096870" sldId="620"/>
        </pc:sldMkLst>
      </pc:sldChg>
      <pc:sldChg chg="add">
        <pc:chgData name="Guido Schmutz" userId="a64f9428-f742-43f7-a1e1-47e44dd40a39" providerId="ADAL" clId="{9DB771E7-96F6-0149-AD1A-9A48127AD905}" dt="2019-04-17T06:04:11.019" v="335"/>
        <pc:sldMkLst>
          <pc:docMk/>
          <pc:sldMk cId="3291967942" sldId="668"/>
        </pc:sldMkLst>
      </pc:sldChg>
      <pc:sldChg chg="add">
        <pc:chgData name="Guido Schmutz" userId="a64f9428-f742-43f7-a1e1-47e44dd40a39" providerId="ADAL" clId="{9DB771E7-96F6-0149-AD1A-9A48127AD905}" dt="2019-04-17T05:58:36.976" v="239"/>
        <pc:sldMkLst>
          <pc:docMk/>
          <pc:sldMk cId="220834829" sldId="669"/>
        </pc:sldMkLst>
      </pc:sldChg>
      <pc:sldChg chg="del">
        <pc:chgData name="Guido Schmutz" userId="a64f9428-f742-43f7-a1e1-47e44dd40a39" providerId="ADAL" clId="{9DB771E7-96F6-0149-AD1A-9A48127AD905}" dt="2019-04-17T05:55:44.879" v="65" actId="2696"/>
        <pc:sldMkLst>
          <pc:docMk/>
          <pc:sldMk cId="2241575733" sldId="670"/>
        </pc:sldMkLst>
      </pc:sldChg>
      <pc:sldChg chg="add del">
        <pc:chgData name="Guido Schmutz" userId="a64f9428-f742-43f7-a1e1-47e44dd40a39" providerId="ADAL" clId="{9DB771E7-96F6-0149-AD1A-9A48127AD905}" dt="2019-04-17T06:04:17.486" v="336" actId="2696"/>
        <pc:sldMkLst>
          <pc:docMk/>
          <pc:sldMk cId="3095255102" sldId="670"/>
        </pc:sldMkLst>
      </pc:sldChg>
      <pc:sldChg chg="add del">
        <pc:chgData name="Guido Schmutz" userId="a64f9428-f742-43f7-a1e1-47e44dd40a39" providerId="ADAL" clId="{9DB771E7-96F6-0149-AD1A-9A48127AD905}" dt="2019-04-17T06:04:20.017" v="337" actId="2696"/>
        <pc:sldMkLst>
          <pc:docMk/>
          <pc:sldMk cId="1041421106" sldId="671"/>
        </pc:sldMkLst>
      </pc:sldChg>
      <pc:sldChg chg="del">
        <pc:chgData name="Guido Schmutz" userId="a64f9428-f742-43f7-a1e1-47e44dd40a39" providerId="ADAL" clId="{9DB771E7-96F6-0149-AD1A-9A48127AD905}" dt="2019-04-17T05:55:44.973" v="68" actId="2696"/>
        <pc:sldMkLst>
          <pc:docMk/>
          <pc:sldMk cId="2025929987" sldId="672"/>
        </pc:sldMkLst>
      </pc:sldChg>
      <pc:sldChg chg="del">
        <pc:chgData name="Guido Schmutz" userId="a64f9428-f742-43f7-a1e1-47e44dd40a39" providerId="ADAL" clId="{9DB771E7-96F6-0149-AD1A-9A48127AD905}" dt="2019-04-17T05:55:45.103" v="72" actId="2696"/>
        <pc:sldMkLst>
          <pc:docMk/>
          <pc:sldMk cId="479172089" sldId="673"/>
        </pc:sldMkLst>
      </pc:sldChg>
      <pc:sldChg chg="del">
        <pc:chgData name="Guido Schmutz" userId="a64f9428-f742-43f7-a1e1-47e44dd40a39" providerId="ADAL" clId="{9DB771E7-96F6-0149-AD1A-9A48127AD905}" dt="2019-04-17T05:55:45.154" v="73" actId="2696"/>
        <pc:sldMkLst>
          <pc:docMk/>
          <pc:sldMk cId="2257715282" sldId="674"/>
        </pc:sldMkLst>
      </pc:sldChg>
      <pc:sldChg chg="del">
        <pc:chgData name="Guido Schmutz" userId="a64f9428-f742-43f7-a1e1-47e44dd40a39" providerId="ADAL" clId="{9DB771E7-96F6-0149-AD1A-9A48127AD905}" dt="2019-04-17T05:55:43.850" v="40" actId="2696"/>
        <pc:sldMkLst>
          <pc:docMk/>
          <pc:sldMk cId="1085067255" sldId="713"/>
        </pc:sldMkLst>
      </pc:sldChg>
      <pc:sldChg chg="add">
        <pc:chgData name="Guido Schmutz" userId="a64f9428-f742-43f7-a1e1-47e44dd40a39" providerId="ADAL" clId="{9DB771E7-96F6-0149-AD1A-9A48127AD905}" dt="2019-04-17T05:56:52.680" v="153"/>
        <pc:sldMkLst>
          <pc:docMk/>
          <pc:sldMk cId="2545400624" sldId="735"/>
        </pc:sldMkLst>
      </pc:sldChg>
      <pc:sldChg chg="add">
        <pc:chgData name="Guido Schmutz" userId="a64f9428-f742-43f7-a1e1-47e44dd40a39" providerId="ADAL" clId="{9DB771E7-96F6-0149-AD1A-9A48127AD905}" dt="2019-04-17T05:56:52.680" v="153"/>
        <pc:sldMkLst>
          <pc:docMk/>
          <pc:sldMk cId="3224856395" sldId="737"/>
        </pc:sldMkLst>
      </pc:sldChg>
      <pc:sldChg chg="add">
        <pc:chgData name="Guido Schmutz" userId="a64f9428-f742-43f7-a1e1-47e44dd40a39" providerId="ADAL" clId="{9DB771E7-96F6-0149-AD1A-9A48127AD905}" dt="2019-04-17T05:56:37.461" v="151"/>
        <pc:sldMkLst>
          <pc:docMk/>
          <pc:sldMk cId="2038562772" sldId="765"/>
        </pc:sldMkLst>
      </pc:sldChg>
      <pc:sldChg chg="del">
        <pc:chgData name="Guido Schmutz" userId="a64f9428-f742-43f7-a1e1-47e44dd40a39" providerId="ADAL" clId="{9DB771E7-96F6-0149-AD1A-9A48127AD905}" dt="2019-04-17T05:55:44.594" v="54" actId="2696"/>
        <pc:sldMkLst>
          <pc:docMk/>
          <pc:sldMk cId="4064658378" sldId="784"/>
        </pc:sldMkLst>
      </pc:sldChg>
      <pc:sldChg chg="del">
        <pc:chgData name="Guido Schmutz" userId="a64f9428-f742-43f7-a1e1-47e44dd40a39" providerId="ADAL" clId="{9DB771E7-96F6-0149-AD1A-9A48127AD905}" dt="2019-04-17T05:55:45.221" v="76" actId="2696"/>
        <pc:sldMkLst>
          <pc:docMk/>
          <pc:sldMk cId="2244915031" sldId="790"/>
        </pc:sldMkLst>
      </pc:sldChg>
      <pc:sldChg chg="add">
        <pc:chgData name="Guido Schmutz" userId="a64f9428-f742-43f7-a1e1-47e44dd40a39" providerId="ADAL" clId="{9DB771E7-96F6-0149-AD1A-9A48127AD905}" dt="2019-04-17T05:56:03.096" v="89"/>
        <pc:sldMkLst>
          <pc:docMk/>
          <pc:sldMk cId="2595055304" sldId="1004"/>
        </pc:sldMkLst>
      </pc:sldChg>
      <pc:sldChg chg="del">
        <pc:chgData name="Guido Schmutz" userId="a64f9428-f742-43f7-a1e1-47e44dd40a39" providerId="ADAL" clId="{9DB771E7-96F6-0149-AD1A-9A48127AD905}" dt="2019-04-17T05:55:45.352" v="80" actId="2696"/>
        <pc:sldMkLst>
          <pc:docMk/>
          <pc:sldMk cId="3299711756" sldId="1213"/>
        </pc:sldMkLst>
      </pc:sldChg>
      <pc:sldChg chg="add">
        <pc:chgData name="Guido Schmutz" userId="a64f9428-f742-43f7-a1e1-47e44dd40a39" providerId="ADAL" clId="{9DB771E7-96F6-0149-AD1A-9A48127AD905}" dt="2019-04-17T05:56:52.680" v="153"/>
        <pc:sldMkLst>
          <pc:docMk/>
          <pc:sldMk cId="16198484" sldId="1304"/>
        </pc:sldMkLst>
      </pc:sldChg>
      <pc:sldChg chg="add">
        <pc:chgData name="Guido Schmutz" userId="a64f9428-f742-43f7-a1e1-47e44dd40a39" providerId="ADAL" clId="{9DB771E7-96F6-0149-AD1A-9A48127AD905}" dt="2019-04-17T05:56:52.680" v="153"/>
        <pc:sldMkLst>
          <pc:docMk/>
          <pc:sldMk cId="511014757" sldId="1306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3445839385" sldId="1307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249681555" sldId="1308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3489373866" sldId="1311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2823593195" sldId="1312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2759808460" sldId="1313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2538884699" sldId="1318"/>
        </pc:sldMkLst>
      </pc:sldChg>
      <pc:sldChg chg="del">
        <pc:chgData name="Guido Schmutz" userId="a64f9428-f742-43f7-a1e1-47e44dd40a39" providerId="ADAL" clId="{9DB771E7-96F6-0149-AD1A-9A48127AD905}" dt="2019-04-17T05:55:45.174" v="74" actId="2696"/>
        <pc:sldMkLst>
          <pc:docMk/>
          <pc:sldMk cId="2293771482" sldId="1330"/>
        </pc:sldMkLst>
      </pc:sldChg>
      <pc:sldChg chg="del">
        <pc:chgData name="Guido Schmutz" userId="a64f9428-f742-43f7-a1e1-47e44dd40a39" providerId="ADAL" clId="{9DB771E7-96F6-0149-AD1A-9A48127AD905}" dt="2019-04-17T05:55:45.053" v="70" actId="2696"/>
        <pc:sldMkLst>
          <pc:docMk/>
          <pc:sldMk cId="2003335853" sldId="1333"/>
        </pc:sldMkLst>
      </pc:sldChg>
      <pc:sldChg chg="del">
        <pc:chgData name="Guido Schmutz" userId="a64f9428-f742-43f7-a1e1-47e44dd40a39" providerId="ADAL" clId="{9DB771E7-96F6-0149-AD1A-9A48127AD905}" dt="2019-04-17T05:55:45.083" v="71" actId="2696"/>
        <pc:sldMkLst>
          <pc:docMk/>
          <pc:sldMk cId="716839516" sldId="1336"/>
        </pc:sldMkLst>
      </pc:sldChg>
      <pc:sldChg chg="del">
        <pc:chgData name="Guido Schmutz" userId="a64f9428-f742-43f7-a1e1-47e44dd40a39" providerId="ADAL" clId="{9DB771E7-96F6-0149-AD1A-9A48127AD905}" dt="2019-04-17T05:55:43.996" v="43" actId="2696"/>
        <pc:sldMkLst>
          <pc:docMk/>
          <pc:sldMk cId="1934669054" sldId="1337"/>
        </pc:sldMkLst>
      </pc:sldChg>
      <pc:sldChg chg="del">
        <pc:chgData name="Guido Schmutz" userId="a64f9428-f742-43f7-a1e1-47e44dd40a39" providerId="ADAL" clId="{9DB771E7-96F6-0149-AD1A-9A48127AD905}" dt="2019-04-17T05:55:43.962" v="42" actId="2696"/>
        <pc:sldMkLst>
          <pc:docMk/>
          <pc:sldMk cId="1392461149" sldId="1338"/>
        </pc:sldMkLst>
      </pc:sldChg>
      <pc:sldChg chg="del">
        <pc:chgData name="Guido Schmutz" userId="a64f9428-f742-43f7-a1e1-47e44dd40a39" providerId="ADAL" clId="{9DB771E7-96F6-0149-AD1A-9A48127AD905}" dt="2019-04-17T05:55:45.199" v="75" actId="2696"/>
        <pc:sldMkLst>
          <pc:docMk/>
          <pc:sldMk cId="3358315537" sldId="1343"/>
        </pc:sldMkLst>
      </pc:sldChg>
      <pc:sldChg chg="del">
        <pc:chgData name="Guido Schmutz" userId="a64f9428-f742-43f7-a1e1-47e44dd40a39" providerId="ADAL" clId="{9DB771E7-96F6-0149-AD1A-9A48127AD905}" dt="2019-04-17T05:55:45.511" v="86" actId="2696"/>
        <pc:sldMkLst>
          <pc:docMk/>
          <pc:sldMk cId="1159521349" sldId="1346"/>
        </pc:sldMkLst>
      </pc:sldChg>
      <pc:sldChg chg="del">
        <pc:chgData name="Guido Schmutz" userId="a64f9428-f742-43f7-a1e1-47e44dd40a39" providerId="ADAL" clId="{9DB771E7-96F6-0149-AD1A-9A48127AD905}" dt="2019-04-17T05:55:45.525" v="87" actId="2696"/>
        <pc:sldMkLst>
          <pc:docMk/>
          <pc:sldMk cId="1747130360" sldId="1348"/>
        </pc:sldMkLst>
      </pc:sldChg>
      <pc:sldChg chg="del">
        <pc:chgData name="Guido Schmutz" userId="a64f9428-f742-43f7-a1e1-47e44dd40a39" providerId="ADAL" clId="{9DB771E7-96F6-0149-AD1A-9A48127AD905}" dt="2019-04-17T05:55:44.650" v="56" actId="2696"/>
        <pc:sldMkLst>
          <pc:docMk/>
          <pc:sldMk cId="1993019776" sldId="1369"/>
        </pc:sldMkLst>
      </pc:sldChg>
      <pc:sldChg chg="del">
        <pc:chgData name="Guido Schmutz" userId="a64f9428-f742-43f7-a1e1-47e44dd40a39" providerId="ADAL" clId="{9DB771E7-96F6-0149-AD1A-9A48127AD905}" dt="2019-04-17T05:55:35.492" v="39" actId="2696"/>
        <pc:sldMkLst>
          <pc:docMk/>
          <pc:sldMk cId="3264000831" sldId="1370"/>
        </pc:sldMkLst>
      </pc:sldChg>
      <pc:sldChg chg="del">
        <pc:chgData name="Guido Schmutz" userId="a64f9428-f742-43f7-a1e1-47e44dd40a39" providerId="ADAL" clId="{9DB771E7-96F6-0149-AD1A-9A48127AD905}" dt="2019-04-17T05:55:44.839" v="64" actId="2696"/>
        <pc:sldMkLst>
          <pc:docMk/>
          <pc:sldMk cId="3285862202" sldId="1372"/>
        </pc:sldMkLst>
      </pc:sldChg>
      <pc:sldChg chg="add">
        <pc:chgData name="Guido Schmutz" userId="a64f9428-f742-43f7-a1e1-47e44dd40a39" providerId="ADAL" clId="{9DB771E7-96F6-0149-AD1A-9A48127AD905}" dt="2019-04-17T05:59:11.674" v="241"/>
        <pc:sldMkLst>
          <pc:docMk/>
          <pc:sldMk cId="3803068564" sldId="1396"/>
        </pc:sldMkLst>
      </pc:sldChg>
      <pc:sldChg chg="del">
        <pc:chgData name="Guido Schmutz" userId="a64f9428-f742-43f7-a1e1-47e44dd40a39" providerId="ADAL" clId="{9DB771E7-96F6-0149-AD1A-9A48127AD905}" dt="2019-04-17T05:55:44.805" v="61" actId="2696"/>
        <pc:sldMkLst>
          <pc:docMk/>
          <pc:sldMk cId="1657504400" sldId="1397"/>
        </pc:sldMkLst>
      </pc:sldChg>
      <pc:sldChg chg="add">
        <pc:chgData name="Guido Schmutz" userId="a64f9428-f742-43f7-a1e1-47e44dd40a39" providerId="ADAL" clId="{9DB771E7-96F6-0149-AD1A-9A48127AD905}" dt="2019-04-17T05:59:11.674" v="241"/>
        <pc:sldMkLst>
          <pc:docMk/>
          <pc:sldMk cId="4086832021" sldId="1397"/>
        </pc:sldMkLst>
      </pc:sldChg>
      <pc:sldChg chg="del">
        <pc:chgData name="Guido Schmutz" userId="a64f9428-f742-43f7-a1e1-47e44dd40a39" providerId="ADAL" clId="{9DB771E7-96F6-0149-AD1A-9A48127AD905}" dt="2019-04-17T05:55:44.783" v="59" actId="2696"/>
        <pc:sldMkLst>
          <pc:docMk/>
          <pc:sldMk cId="1340493066" sldId="1398"/>
        </pc:sldMkLst>
      </pc:sldChg>
      <pc:sldChg chg="del">
        <pc:chgData name="Guido Schmutz" userId="a64f9428-f742-43f7-a1e1-47e44dd40a39" providerId="ADAL" clId="{9DB771E7-96F6-0149-AD1A-9A48127AD905}" dt="2019-04-17T05:55:44.821" v="63" actId="2696"/>
        <pc:sldMkLst>
          <pc:docMk/>
          <pc:sldMk cId="2321350265" sldId="1399"/>
        </pc:sldMkLst>
      </pc:sldChg>
      <pc:sldChg chg="del">
        <pc:chgData name="Guido Schmutz" userId="a64f9428-f742-43f7-a1e1-47e44dd40a39" providerId="ADAL" clId="{9DB771E7-96F6-0149-AD1A-9A48127AD905}" dt="2019-04-17T05:55:44.920" v="67" actId="2696"/>
        <pc:sldMkLst>
          <pc:docMk/>
          <pc:sldMk cId="459275645" sldId="1400"/>
        </pc:sldMkLst>
      </pc:sldChg>
      <pc:sldChg chg="del">
        <pc:chgData name="Guido Schmutz" userId="a64f9428-f742-43f7-a1e1-47e44dd40a39" providerId="ADAL" clId="{9DB771E7-96F6-0149-AD1A-9A48127AD905}" dt="2019-04-17T05:55:44.897" v="66" actId="2696"/>
        <pc:sldMkLst>
          <pc:docMk/>
          <pc:sldMk cId="3038067260" sldId="1401"/>
        </pc:sldMkLst>
      </pc:sldChg>
      <pc:sldChg chg="del">
        <pc:chgData name="Guido Schmutz" userId="a64f9428-f742-43f7-a1e1-47e44dd40a39" providerId="ADAL" clId="{9DB771E7-96F6-0149-AD1A-9A48127AD905}" dt="2019-04-17T05:55:45.024" v="69" actId="2696"/>
        <pc:sldMkLst>
          <pc:docMk/>
          <pc:sldMk cId="473379305" sldId="1402"/>
        </pc:sldMkLst>
      </pc:sldChg>
      <pc:sldChg chg="del">
        <pc:chgData name="Guido Schmutz" userId="a64f9428-f742-43f7-a1e1-47e44dd40a39" providerId="ADAL" clId="{9DB771E7-96F6-0149-AD1A-9A48127AD905}" dt="2019-04-17T05:55:45.442" v="82" actId="2696"/>
        <pc:sldMkLst>
          <pc:docMk/>
          <pc:sldMk cId="2498578073" sldId="1403"/>
        </pc:sldMkLst>
      </pc:sldChg>
      <pc:sldChg chg="del">
        <pc:chgData name="Guido Schmutz" userId="a64f9428-f742-43f7-a1e1-47e44dd40a39" providerId="ADAL" clId="{9DB771E7-96F6-0149-AD1A-9A48127AD905}" dt="2019-04-17T05:55:45.455" v="83" actId="2696"/>
        <pc:sldMkLst>
          <pc:docMk/>
          <pc:sldMk cId="1296411043" sldId="1404"/>
        </pc:sldMkLst>
      </pc:sldChg>
      <pc:sldChg chg="add ord">
        <pc:chgData name="Guido Schmutz" userId="a64f9428-f742-43f7-a1e1-47e44dd40a39" providerId="ADAL" clId="{9DB771E7-96F6-0149-AD1A-9A48127AD905}" dt="2019-04-17T06:05:13.270" v="359"/>
        <pc:sldMkLst>
          <pc:docMk/>
          <pc:sldMk cId="2226882586" sldId="1418"/>
        </pc:sldMkLst>
      </pc:sldChg>
      <pc:sldChg chg="del">
        <pc:chgData name="Guido Schmutz" userId="a64f9428-f742-43f7-a1e1-47e44dd40a39" providerId="ADAL" clId="{9DB771E7-96F6-0149-AD1A-9A48127AD905}" dt="2019-04-17T05:55:45.239" v="77" actId="2696"/>
        <pc:sldMkLst>
          <pc:docMk/>
          <pc:sldMk cId="3758533454" sldId="1420"/>
        </pc:sldMkLst>
      </pc:sldChg>
      <pc:sldChg chg="del">
        <pc:chgData name="Guido Schmutz" userId="a64f9428-f742-43f7-a1e1-47e44dd40a39" providerId="ADAL" clId="{9DB771E7-96F6-0149-AD1A-9A48127AD905}" dt="2019-04-17T05:55:45.316" v="79" actId="2696"/>
        <pc:sldMkLst>
          <pc:docMk/>
          <pc:sldMk cId="470025103" sldId="1421"/>
        </pc:sldMkLst>
      </pc:sldChg>
      <pc:sldChg chg="del">
        <pc:chgData name="Guido Schmutz" userId="a64f9428-f742-43f7-a1e1-47e44dd40a39" providerId="ADAL" clId="{9DB771E7-96F6-0149-AD1A-9A48127AD905}" dt="2019-04-17T05:55:44.742" v="58" actId="2696"/>
        <pc:sldMkLst>
          <pc:docMk/>
          <pc:sldMk cId="1599291545" sldId="1422"/>
        </pc:sldMkLst>
      </pc:sldChg>
      <pc:sldChg chg="del">
        <pc:chgData name="Guido Schmutz" userId="a64f9428-f742-43f7-a1e1-47e44dd40a39" providerId="ADAL" clId="{9DB771E7-96F6-0149-AD1A-9A48127AD905}" dt="2019-04-17T05:55:44.617" v="55" actId="2696"/>
        <pc:sldMkLst>
          <pc:docMk/>
          <pc:sldMk cId="4010474522" sldId="1423"/>
        </pc:sldMkLst>
      </pc:sldChg>
      <pc:sldChg chg="del">
        <pc:chgData name="Guido Schmutz" userId="a64f9428-f742-43f7-a1e1-47e44dd40a39" providerId="ADAL" clId="{9DB771E7-96F6-0149-AD1A-9A48127AD905}" dt="2019-04-17T05:55:45.498" v="85" actId="2696"/>
        <pc:sldMkLst>
          <pc:docMk/>
          <pc:sldMk cId="3233774095" sldId="1424"/>
        </pc:sldMkLst>
      </pc:sldChg>
      <pc:sldChg chg="del">
        <pc:chgData name="Guido Schmutz" userId="a64f9428-f742-43f7-a1e1-47e44dd40a39" providerId="ADAL" clId="{9DB771E7-96F6-0149-AD1A-9A48127AD905}" dt="2019-04-17T05:55:45.484" v="84" actId="2696"/>
        <pc:sldMkLst>
          <pc:docMk/>
          <pc:sldMk cId="2682996454" sldId="1425"/>
        </pc:sldMkLst>
      </pc:sldChg>
      <pc:sldChg chg="del">
        <pc:chgData name="Guido Schmutz" userId="a64f9428-f742-43f7-a1e1-47e44dd40a39" providerId="ADAL" clId="{9DB771E7-96F6-0149-AD1A-9A48127AD905}" dt="2019-04-17T05:55:44.021" v="44" actId="2696"/>
        <pc:sldMkLst>
          <pc:docMk/>
          <pc:sldMk cId="210658563" sldId="1426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1372784498" sldId="1455"/>
        </pc:sldMkLst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2033969101" sldId="1488"/>
        </pc:sldMkLst>
      </pc:sldChg>
      <pc:sldChg chg="add del">
        <pc:chgData name="Guido Schmutz" userId="a64f9428-f742-43f7-a1e1-47e44dd40a39" providerId="ADAL" clId="{9DB771E7-96F6-0149-AD1A-9A48127AD905}" dt="2019-04-17T06:04:59.590" v="353" actId="2696"/>
        <pc:sldMkLst>
          <pc:docMk/>
          <pc:sldMk cId="1155670821" sldId="1489"/>
        </pc:sldMkLst>
      </pc:sldChg>
      <pc:sldChg chg="add">
        <pc:chgData name="Guido Schmutz" userId="a64f9428-f742-43f7-a1e1-47e44dd40a39" providerId="ADAL" clId="{9DB771E7-96F6-0149-AD1A-9A48127AD905}" dt="2019-04-17T06:05:22.063" v="360"/>
        <pc:sldMkLst>
          <pc:docMk/>
          <pc:sldMk cId="3849231065" sldId="1489"/>
        </pc:sldMkLst>
      </pc:sldChg>
      <pc:sldChg chg="add del">
        <pc:chgData name="Guido Schmutz" userId="a64f9428-f742-43f7-a1e1-47e44dd40a39" providerId="ADAL" clId="{9DB771E7-96F6-0149-AD1A-9A48127AD905}" dt="2019-04-17T06:04:59.668" v="355" actId="2696"/>
        <pc:sldMkLst>
          <pc:docMk/>
          <pc:sldMk cId="1190880211" sldId="1490"/>
        </pc:sldMkLst>
      </pc:sldChg>
      <pc:sldChg chg="add">
        <pc:chgData name="Guido Schmutz" userId="a64f9428-f742-43f7-a1e1-47e44dd40a39" providerId="ADAL" clId="{9DB771E7-96F6-0149-AD1A-9A48127AD905}" dt="2019-04-17T06:05:22.063" v="360"/>
        <pc:sldMkLst>
          <pc:docMk/>
          <pc:sldMk cId="1225087225" sldId="1490"/>
        </pc:sldMkLst>
      </pc:sldChg>
      <pc:sldChg chg="modSp add">
        <pc:chgData name="Guido Schmutz" userId="a64f9428-f742-43f7-a1e1-47e44dd40a39" providerId="ADAL" clId="{9DB771E7-96F6-0149-AD1A-9A48127AD905}" dt="2019-04-17T05:57:13.392" v="211" actId="20577"/>
        <pc:sldMkLst>
          <pc:docMk/>
          <pc:sldMk cId="1071774120" sldId="1491"/>
        </pc:sldMkLst>
        <pc:spChg chg="mod">
          <ac:chgData name="Guido Schmutz" userId="a64f9428-f742-43f7-a1e1-47e44dd40a39" providerId="ADAL" clId="{9DB771E7-96F6-0149-AD1A-9A48127AD905}" dt="2019-04-17T05:57:13.392" v="211" actId="20577"/>
          <ac:spMkLst>
            <pc:docMk/>
            <pc:sldMk cId="1071774120" sldId="1491"/>
            <ac:spMk id="3" creationId="{00000000-0000-0000-0000-000000000000}"/>
          </ac:spMkLst>
        </pc:spChg>
      </pc:sldChg>
      <pc:sldChg chg="modSp add">
        <pc:chgData name="Guido Schmutz" userId="a64f9428-f742-43f7-a1e1-47e44dd40a39" providerId="ADAL" clId="{9DB771E7-96F6-0149-AD1A-9A48127AD905}" dt="2019-04-17T05:56:25.037" v="150" actId="20577"/>
        <pc:sldMkLst>
          <pc:docMk/>
          <pc:sldMk cId="1219365197" sldId="1492"/>
        </pc:sldMkLst>
        <pc:spChg chg="mod">
          <ac:chgData name="Guido Schmutz" userId="a64f9428-f742-43f7-a1e1-47e44dd40a39" providerId="ADAL" clId="{9DB771E7-96F6-0149-AD1A-9A48127AD905}" dt="2019-04-17T05:56:25.037" v="150" actId="20577"/>
          <ac:spMkLst>
            <pc:docMk/>
            <pc:sldMk cId="1219365197" sldId="1492"/>
            <ac:spMk id="3" creationId="{00000000-0000-0000-0000-000000000000}"/>
          </ac:spMkLst>
        </pc:spChg>
      </pc:sldChg>
      <pc:sldChg chg="add">
        <pc:chgData name="Guido Schmutz" userId="a64f9428-f742-43f7-a1e1-47e44dd40a39" providerId="ADAL" clId="{9DB771E7-96F6-0149-AD1A-9A48127AD905}" dt="2019-04-17T05:57:30.290" v="212"/>
        <pc:sldMkLst>
          <pc:docMk/>
          <pc:sldMk cId="2489952372" sldId="1493"/>
        </pc:sldMkLst>
      </pc:sldChg>
      <pc:sldChg chg="modSp add">
        <pc:chgData name="Guido Schmutz" userId="a64f9428-f742-43f7-a1e1-47e44dd40a39" providerId="ADAL" clId="{9DB771E7-96F6-0149-AD1A-9A48127AD905}" dt="2019-04-17T06:04:50.365" v="352" actId="20577"/>
        <pc:sldMkLst>
          <pc:docMk/>
          <pc:sldMk cId="10339559" sldId="1503"/>
        </pc:sldMkLst>
        <pc:spChg chg="mod">
          <ac:chgData name="Guido Schmutz" userId="a64f9428-f742-43f7-a1e1-47e44dd40a39" providerId="ADAL" clId="{9DB771E7-96F6-0149-AD1A-9A48127AD905}" dt="2019-04-17T06:04:50.365" v="352" actId="20577"/>
          <ac:spMkLst>
            <pc:docMk/>
            <pc:sldMk cId="10339559" sldId="1503"/>
            <ac:spMk id="2" creationId="{00000000-0000-0000-0000-000000000000}"/>
          </ac:spMkLst>
        </pc:spChg>
      </pc:sldChg>
      <pc:sldChg chg="modSp add del">
        <pc:chgData name="Guido Schmutz" userId="a64f9428-f742-43f7-a1e1-47e44dd40a39" providerId="ADAL" clId="{9DB771E7-96F6-0149-AD1A-9A48127AD905}" dt="2019-04-17T06:04:27.907" v="338" actId="2696"/>
        <pc:sldMkLst>
          <pc:docMk/>
          <pc:sldMk cId="2446899103" sldId="1503"/>
        </pc:sldMkLst>
        <pc:spChg chg="mod">
          <ac:chgData name="Guido Schmutz" userId="a64f9428-f742-43f7-a1e1-47e44dd40a39" providerId="ADAL" clId="{9DB771E7-96F6-0149-AD1A-9A48127AD905}" dt="2019-04-17T05:58:22.404" v="238" actId="20577"/>
          <ac:spMkLst>
            <pc:docMk/>
            <pc:sldMk cId="2446899103" sldId="1503"/>
            <ac:spMk id="2" creationId="{00000000-0000-0000-0000-000000000000}"/>
          </ac:spMkLst>
        </pc:spChg>
      </pc:sldChg>
      <pc:sldChg chg="add">
        <pc:chgData name="Guido Schmutz" userId="a64f9428-f742-43f7-a1e1-47e44dd40a39" providerId="ADAL" clId="{9DB771E7-96F6-0149-AD1A-9A48127AD905}" dt="2019-04-17T06:04:11.019" v="335"/>
        <pc:sldMkLst>
          <pc:docMk/>
          <pc:sldMk cId="3491518466" sldId="1504"/>
        </pc:sldMkLst>
      </pc:sldChg>
      <pc:sldChg chg="addSp delSp modSp add">
        <pc:chgData name="Guido Schmutz" userId="a64f9428-f742-43f7-a1e1-47e44dd40a39" providerId="ADAL" clId="{9DB771E7-96F6-0149-AD1A-9A48127AD905}" dt="2019-04-17T06:05:49.177" v="433"/>
        <pc:sldMkLst>
          <pc:docMk/>
          <pc:sldMk cId="2311516586" sldId="1505"/>
        </pc:sldMkLst>
        <pc:spChg chg="mod">
          <ac:chgData name="Guido Schmutz" userId="a64f9428-f742-43f7-a1e1-47e44dd40a39" providerId="ADAL" clId="{9DB771E7-96F6-0149-AD1A-9A48127AD905}" dt="2019-04-17T06:05:44.332" v="431" actId="20577"/>
          <ac:spMkLst>
            <pc:docMk/>
            <pc:sldMk cId="2311516586" sldId="1505"/>
            <ac:spMk id="3" creationId="{00000000-0000-0000-0000-000000000000}"/>
          </ac:spMkLst>
        </pc:spChg>
        <pc:spChg chg="add del mod">
          <ac:chgData name="Guido Schmutz" userId="a64f9428-f742-43f7-a1e1-47e44dd40a39" providerId="ADAL" clId="{9DB771E7-96F6-0149-AD1A-9A48127AD905}" dt="2019-04-17T06:05:49.177" v="433"/>
          <ac:spMkLst>
            <pc:docMk/>
            <pc:sldMk cId="2311516586" sldId="1505"/>
            <ac:spMk id="4" creationId="{EB2D4C18-AF7A-4343-95A8-998486E2A798}"/>
          </ac:spMkLst>
        </pc:spChg>
      </pc:sldChg>
      <pc:sldMasterChg chg="delSldLayout">
        <pc:chgData name="Guido Schmutz" userId="a64f9428-f742-43f7-a1e1-47e44dd40a39" providerId="ADAL" clId="{9DB771E7-96F6-0149-AD1A-9A48127AD905}" dt="2019-04-17T05:55:44.807" v="62" actId="2696"/>
        <pc:sldMasterMkLst>
          <pc:docMk/>
          <pc:sldMasterMk cId="2250893142" sldId="2147483711"/>
        </pc:sldMasterMkLst>
        <pc:sldLayoutChg chg="del">
          <pc:chgData name="Guido Schmutz" userId="a64f9428-f742-43f7-a1e1-47e44dd40a39" providerId="ADAL" clId="{9DB771E7-96F6-0149-AD1A-9A48127AD905}" dt="2019-04-17T05:55:44.807" v="62" actId="2696"/>
          <pc:sldLayoutMkLst>
            <pc:docMk/>
            <pc:sldMasterMk cId="2250893142" sldId="2147483711"/>
            <pc:sldLayoutMk cId="3931226083" sldId="2147483732"/>
          </pc:sldLayoutMkLst>
        </pc:sldLayoutChg>
        <pc:sldLayoutChg chg="del">
          <pc:chgData name="Guido Schmutz" userId="a64f9428-f742-43f7-a1e1-47e44dd40a39" providerId="ADAL" clId="{9DB771E7-96F6-0149-AD1A-9A48127AD905}" dt="2019-04-17T05:55:44.787" v="60" actId="2696"/>
          <pc:sldLayoutMkLst>
            <pc:docMk/>
            <pc:sldMasterMk cId="2250893142" sldId="2147483711"/>
            <pc:sldLayoutMk cId="3722881439" sldId="2147483733"/>
          </pc:sldLayoutMkLst>
        </pc:sldLayoutChg>
      </pc:sldMasterChg>
    </pc:docChg>
  </pc:docChgLst>
  <pc:docChgLst>
    <pc:chgData name="Guido Schmutz" userId="a64f9428-f742-43f7-a1e1-47e44dd40a39" providerId="ADAL" clId="{ECC43448-D443-704E-8915-4949299A5901}"/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/>
              <a:t>23.04.19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4.jp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1143000" y="0"/>
            <a:ext cx="9139238" cy="5141913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Bef>
        <a:spcPts val="1200"/>
      </a:spcBef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1pPr>
    <a:lvl2pPr marL="171450" indent="-171450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2pPr>
    <a:lvl3pPr marL="361950" indent="-190500" algn="l" defTabSz="914400" rtl="0" eaLnBrk="1" latinLnBrk="0" hangingPunct="1">
      <a:spcBef>
        <a:spcPts val="600"/>
      </a:spcBef>
      <a:buFont typeface="Arial" pitchFamily="34" charset="0"/>
      <a:buChar char="•"/>
      <a:tabLst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3pPr>
    <a:lvl4pPr marL="533400" indent="-171450" algn="l" defTabSz="914400" rtl="0" eaLnBrk="1" latinLnBrk="0" hangingPunct="1"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rgbClr val="535353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4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sv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_Twitter_Bl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70F69672-99B8-4D41-9DC5-E03013709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0465" y="4712082"/>
            <a:ext cx="6151191" cy="301019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 bwMode="auto">
          <a:xfrm>
            <a:off x="240465" y="280908"/>
            <a:ext cx="8544760" cy="3975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r>
              <a:rPr lang="de-CH" noProof="0" dirty="0"/>
              <a:t>Überschrift nur eine Zeile</a:t>
            </a:r>
          </a:p>
        </p:txBody>
      </p:sp>
      <p:sp>
        <p:nvSpPr>
          <p:cNvPr id="11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246811" y="733147"/>
            <a:ext cx="8538414" cy="544550"/>
          </a:xfrm>
        </p:spPr>
        <p:txBody>
          <a:bodyPr lIns="108000"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Untertitel optional</a:t>
            </a:r>
          </a:p>
        </p:txBody>
      </p:sp>
      <p:sp>
        <p:nvSpPr>
          <p:cNvPr id="13" name="Textplatzhalt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240465" y="1320007"/>
            <a:ext cx="8544759" cy="315515"/>
          </a:xfrm>
        </p:spPr>
        <p:txBody>
          <a:bodyPr lIns="108000"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Referent(en)</a:t>
            </a:r>
          </a:p>
        </p:txBody>
      </p:sp>
      <p:sp>
        <p:nvSpPr>
          <p:cNvPr id="12" name="Textplatzhalt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701040" y="3441702"/>
            <a:ext cx="2233495" cy="315515"/>
          </a:xfrm>
        </p:spPr>
        <p:txBody>
          <a:bodyPr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@Twitter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42CA6E3-64EA-1B40-905A-D2B6745DDB9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1800" y="3472182"/>
            <a:ext cx="309880" cy="25028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C263DCA-9456-A54B-B7D9-EC01F6F8368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3060661" y="3442166"/>
            <a:ext cx="383625" cy="277063"/>
          </a:xfrm>
          <a:prstGeom prst="rect">
            <a:avLst/>
          </a:prstGeom>
        </p:spPr>
      </p:pic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31F0E55B-6760-304B-BEE9-A6B3626899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96096" y="3439568"/>
            <a:ext cx="2233495" cy="315515"/>
          </a:xfrm>
        </p:spPr>
        <p:txBody>
          <a:bodyPr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771942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Diagramm/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643907" y="1334656"/>
            <a:ext cx="8141318" cy="287063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643907" y="927100"/>
            <a:ext cx="8141318" cy="381385"/>
          </a:xfrm>
        </p:spPr>
        <p:txBody>
          <a:bodyPr>
            <a:noAutofit/>
          </a:bodyPr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platzhalter 8"/>
          <p:cNvSpPr>
            <a:spLocks noGrp="1"/>
          </p:cNvSpPr>
          <p:nvPr>
            <p:ph type="body" sz="quarter" idx="15"/>
          </p:nvPr>
        </p:nvSpPr>
        <p:spPr>
          <a:xfrm>
            <a:off x="690564" y="4281440"/>
            <a:ext cx="5613254" cy="267470"/>
          </a:xfrm>
        </p:spPr>
        <p:txBody>
          <a:bodyPr lIns="72000" tIns="72000" rIns="72000" bIns="72000" anchor="t" anchorCtr="0">
            <a:noAutofit/>
          </a:bodyPr>
          <a:lstStyle>
            <a:lvl1pPr>
              <a:lnSpc>
                <a:spcPts val="1000"/>
              </a:lnSpc>
              <a:defRPr sz="10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5918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0216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itere Informati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2614613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 bwMode="auto">
          <a:xfrm>
            <a:off x="349971" y="234726"/>
            <a:ext cx="6490100" cy="477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600"/>
              </a:lnSpc>
              <a:defRPr sz="3600" b="1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r>
              <a:rPr lang="de-CH" noProof="0" dirty="0"/>
              <a:t>Weitere Informationen…</a:t>
            </a:r>
          </a:p>
        </p:txBody>
      </p:sp>
      <p:sp>
        <p:nvSpPr>
          <p:cNvPr id="13" name="Inhaltsplatzhalter 6"/>
          <p:cNvSpPr>
            <a:spLocks noGrp="1"/>
          </p:cNvSpPr>
          <p:nvPr>
            <p:ph sz="quarter" idx="18"/>
          </p:nvPr>
        </p:nvSpPr>
        <p:spPr>
          <a:xfrm>
            <a:off x="255839" y="2632170"/>
            <a:ext cx="8529386" cy="1788629"/>
          </a:xfrm>
        </p:spPr>
        <p:txBody>
          <a:bodyPr/>
          <a:lstStyle>
            <a:lvl2pPr marL="271463" marR="0" indent="-269875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Tx/>
              <a:buSzPct val="100000"/>
              <a:buFontTx/>
              <a:buBlip>
                <a:blip r:embed="rId3"/>
              </a:buBlip>
              <a:tabLst/>
              <a:defRPr/>
            </a:lvl2pPr>
            <a:lvl3pPr marL="468000" marR="0" indent="-18000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36466"/>
              </a:buClr>
              <a:buSzTx/>
              <a:buFont typeface="Lucida Grande"/>
              <a:buChar char="–"/>
              <a:tabLst/>
              <a:defRPr/>
            </a:lvl3pPr>
            <a:lvl4pPr marL="674688" marR="0" indent="-22225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SzTx/>
              <a:buFont typeface="Arial"/>
              <a:buChar char="•"/>
              <a:tabLst/>
              <a:defRPr/>
            </a:lvl4pPr>
            <a:lvl5pPr marL="674688" marR="0" indent="222250" algn="l" defTabSz="900113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accent2"/>
              </a:buClr>
              <a:buSzTx/>
              <a:buFont typeface="Arial" charset="0"/>
              <a:buChar char="•"/>
              <a:tabLst>
                <a:tab pos="887413" algn="l"/>
              </a:tabLst>
              <a:defRPr/>
            </a:lvl5pPr>
            <a:lvl6pPr marL="1117600" marR="0" indent="-220663" algn="l" defTabSz="914400" rtl="0" eaLnBrk="1" fontAlgn="auto" latinLnBrk="0" hangingPunct="1">
              <a:lnSpc>
                <a:spcPts val="1900"/>
              </a:lnSpc>
              <a:spcBef>
                <a:spcPts val="900"/>
              </a:spcBef>
              <a:spcAft>
                <a:spcPts val="0"/>
              </a:spcAft>
              <a:buClr>
                <a:srgbClr val="ED1C2E"/>
              </a:buClr>
              <a:buSzTx/>
              <a:buFont typeface="Segoe UI" pitchFamily="34" charset="0"/>
              <a:buChar char="&gt;"/>
              <a:tabLst/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3074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e ein Referent_Twit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Bild 4">
            <a:extLst>
              <a:ext uri="{FF2B5EF4-FFF2-40B4-BE49-F238E27FC236}">
                <a16:creationId xmlns:a16="http://schemas.microsoft.com/office/drawing/2014/main" id="{08E94EF3-03F1-3045-B093-0EC96899B8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 bwMode="auto">
          <a:xfrm>
            <a:off x="240466" y="280908"/>
            <a:ext cx="8544759" cy="3975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r>
              <a:rPr lang="de-CH" noProof="0" dirty="0"/>
              <a:t>Fragen und Antworten…</a:t>
            </a:r>
          </a:p>
        </p:txBody>
      </p:sp>
      <p:sp>
        <p:nvSpPr>
          <p:cNvPr id="11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246811" y="733148"/>
            <a:ext cx="8538414" cy="721580"/>
          </a:xfrm>
        </p:spPr>
        <p:txBody>
          <a:bodyPr/>
          <a:lstStyle>
            <a:lvl1pPr>
              <a:lnSpc>
                <a:spcPts val="2400"/>
              </a:lnSpc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Name Referent</a:t>
            </a:r>
          </a:p>
          <a:p>
            <a:pPr lvl="0"/>
            <a:r>
              <a:rPr lang="de-CH" noProof="0" dirty="0"/>
              <a:t>Titel Referent</a:t>
            </a:r>
          </a:p>
        </p:txBody>
      </p:sp>
      <p:sp>
        <p:nvSpPr>
          <p:cNvPr id="13" name="Textplatzhalt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240466" y="1535520"/>
            <a:ext cx="4187072" cy="754569"/>
          </a:xfrm>
        </p:spPr>
        <p:txBody>
          <a:bodyPr/>
          <a:lstStyle>
            <a:lvl1pPr>
              <a:lnSpc>
                <a:spcPts val="2400"/>
              </a:lnSpc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Tel. +00 00 000 00 00</a:t>
            </a:r>
          </a:p>
          <a:p>
            <a:pPr lvl="0"/>
            <a:r>
              <a:rPr lang="de-CH" noProof="0" dirty="0"/>
              <a:t>vorname.name@trivadis.com</a:t>
            </a:r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6"/>
          </p:nvPr>
        </p:nvSpPr>
        <p:spPr>
          <a:xfrm>
            <a:off x="669020" y="4809038"/>
            <a:ext cx="982442" cy="274637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18" name="Textplatzhalter 22">
            <a:extLst>
              <a:ext uri="{FF2B5EF4-FFF2-40B4-BE49-F238E27FC236}">
                <a16:creationId xmlns:a16="http://schemas.microsoft.com/office/drawing/2014/main" id="{F20FA7AB-48FC-8446-9981-FEE677D3590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1040" y="3441702"/>
            <a:ext cx="2233495" cy="315515"/>
          </a:xfrm>
        </p:spPr>
        <p:txBody>
          <a:bodyPr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@Twitter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3DF16D81-DAD8-7E42-83DF-86F03713BFA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1800" y="3472182"/>
            <a:ext cx="309880" cy="25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207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e ein Referent_Twitter_Bl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Bild 1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171950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 bwMode="auto">
          <a:xfrm>
            <a:off x="261274" y="280908"/>
            <a:ext cx="8523952" cy="3975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r>
              <a:rPr lang="de-CH" noProof="0" dirty="0"/>
              <a:t>Fragen und Antworten…</a:t>
            </a:r>
          </a:p>
        </p:txBody>
      </p:sp>
      <p:sp>
        <p:nvSpPr>
          <p:cNvPr id="11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246811" y="733148"/>
            <a:ext cx="8538414" cy="721580"/>
          </a:xfrm>
        </p:spPr>
        <p:txBody>
          <a:bodyPr/>
          <a:lstStyle>
            <a:lvl1pPr>
              <a:lnSpc>
                <a:spcPts val="2400"/>
              </a:lnSpc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Name Referent</a:t>
            </a:r>
          </a:p>
          <a:p>
            <a:pPr lvl="0"/>
            <a:r>
              <a:rPr lang="de-CH" noProof="0" dirty="0"/>
              <a:t>Titel Referent</a:t>
            </a:r>
          </a:p>
        </p:txBody>
      </p:sp>
      <p:sp>
        <p:nvSpPr>
          <p:cNvPr id="13" name="Textplatzhalt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240466" y="1535520"/>
            <a:ext cx="4187072" cy="754569"/>
          </a:xfrm>
        </p:spPr>
        <p:txBody>
          <a:bodyPr/>
          <a:lstStyle>
            <a:lvl1pPr>
              <a:lnSpc>
                <a:spcPts val="2400"/>
              </a:lnSpc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Tel. +00 00 000 00 00</a:t>
            </a:r>
          </a:p>
          <a:p>
            <a:pPr lvl="0"/>
            <a:r>
              <a:rPr lang="de-CH" noProof="0" dirty="0"/>
              <a:t>vorname.name@trivadis.com</a:t>
            </a:r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12" name="Textplatzhalt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634962" y="3694113"/>
            <a:ext cx="2197886" cy="315515"/>
          </a:xfrm>
        </p:spPr>
        <p:txBody>
          <a:bodyPr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@</a:t>
            </a:r>
            <a:r>
              <a:rPr lang="de-CH" noProof="0" dirty="0" err="1"/>
              <a:t>trivadis</a:t>
            </a:r>
            <a:endParaRPr lang="de-CH" noProof="0" dirty="0"/>
          </a:p>
        </p:txBody>
      </p:sp>
      <p:sp>
        <p:nvSpPr>
          <p:cNvPr id="17" name="Textplatzhalt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3361765" y="3694113"/>
            <a:ext cx="3487270" cy="315515"/>
          </a:xfrm>
        </p:spPr>
        <p:txBody>
          <a:bodyPr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537033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e_zwei_Refere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036219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 bwMode="auto">
          <a:xfrm>
            <a:off x="240466" y="280908"/>
            <a:ext cx="8544759" cy="3975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r>
              <a:rPr lang="de-CH" noProof="0" dirty="0"/>
              <a:t>Fragen und Antworten…</a:t>
            </a:r>
          </a:p>
        </p:txBody>
      </p:sp>
      <p:sp>
        <p:nvSpPr>
          <p:cNvPr id="11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246811" y="733148"/>
            <a:ext cx="4180727" cy="721580"/>
          </a:xfrm>
        </p:spPr>
        <p:txBody>
          <a:bodyPr/>
          <a:lstStyle>
            <a:lvl1pPr>
              <a:lnSpc>
                <a:spcPts val="2400"/>
              </a:lnSpc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Name Referent</a:t>
            </a:r>
          </a:p>
          <a:p>
            <a:pPr lvl="0"/>
            <a:r>
              <a:rPr lang="de-CH" noProof="0" dirty="0"/>
              <a:t>Titel Referent</a:t>
            </a:r>
          </a:p>
        </p:txBody>
      </p:sp>
      <p:sp>
        <p:nvSpPr>
          <p:cNvPr id="13" name="Textplatzhalt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240466" y="1535520"/>
            <a:ext cx="4187072" cy="754569"/>
          </a:xfrm>
        </p:spPr>
        <p:txBody>
          <a:bodyPr/>
          <a:lstStyle>
            <a:lvl1pPr>
              <a:lnSpc>
                <a:spcPts val="2400"/>
              </a:lnSpc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Tel. +00 00 000 00 00</a:t>
            </a:r>
          </a:p>
          <a:p>
            <a:pPr lvl="0"/>
            <a:r>
              <a:rPr lang="de-CH" noProof="0" dirty="0"/>
              <a:t>vorname.name@trivadis.com</a:t>
            </a:r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12" name="Textplatzhalt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4596890" y="731608"/>
            <a:ext cx="4188336" cy="721580"/>
          </a:xfrm>
        </p:spPr>
        <p:txBody>
          <a:bodyPr/>
          <a:lstStyle>
            <a:lvl1pPr>
              <a:lnSpc>
                <a:spcPts val="2400"/>
              </a:lnSpc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Name Referent</a:t>
            </a:r>
          </a:p>
          <a:p>
            <a:pPr lvl="0"/>
            <a:r>
              <a:rPr lang="de-CH" noProof="0" dirty="0"/>
              <a:t>Titel Referent</a:t>
            </a:r>
          </a:p>
        </p:txBody>
      </p:sp>
      <p:sp>
        <p:nvSpPr>
          <p:cNvPr id="17" name="Textplatzhalt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590544" y="1533980"/>
            <a:ext cx="4194681" cy="754569"/>
          </a:xfrm>
        </p:spPr>
        <p:txBody>
          <a:bodyPr/>
          <a:lstStyle>
            <a:lvl1pPr>
              <a:lnSpc>
                <a:spcPts val="2400"/>
              </a:lnSpc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Tel. +00 00 000 00 00</a:t>
            </a:r>
          </a:p>
          <a:p>
            <a:pPr lvl="0"/>
            <a:r>
              <a:rPr lang="de-CH" noProof="0" dirty="0"/>
              <a:t>vorname.name@trivadis.com</a:t>
            </a:r>
          </a:p>
        </p:txBody>
      </p:sp>
    </p:spTree>
    <p:extLst>
      <p:ext uri="{BB962C8B-B14F-4D97-AF65-F5344CB8AC3E}">
        <p14:creationId xmlns:p14="http://schemas.microsoft.com/office/powerpoint/2010/main" val="38126172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ext 1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>
          <a:xfrm>
            <a:off x="1545090" y="4809038"/>
            <a:ext cx="4621248" cy="274637"/>
          </a:xfrm>
        </p:spPr>
        <p:txBody>
          <a:bodyPr/>
          <a:lstStyle/>
          <a:p>
            <a:r>
              <a:rPr lang="en-US"/>
              <a:t>Kafka Backup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647515" y="927105"/>
            <a:ext cx="8142472" cy="3265483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516916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 + Head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Bild_1_16zu9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9144000" cy="3921125"/>
          </a:xfrm>
          <a:prstGeom prst="rect">
            <a:avLst/>
          </a:prstGeom>
        </p:spPr>
      </p:pic>
      <p:sp>
        <p:nvSpPr>
          <p:cNvPr id="7" name="Datumsplatzhalter 6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5F83CEF-FF64-AB43-BB11-D3EC74EF46DA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10" name="Textplatzhalter 5"/>
          <p:cNvSpPr>
            <a:spLocks noGrp="1"/>
          </p:cNvSpPr>
          <p:nvPr>
            <p:ph type="body" sz="quarter" idx="15"/>
          </p:nvPr>
        </p:nvSpPr>
        <p:spPr>
          <a:xfrm>
            <a:off x="225833" y="183788"/>
            <a:ext cx="8885742" cy="493586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ts val="3800"/>
              </a:lnSpc>
              <a:spcBef>
                <a:spcPts val="0"/>
              </a:spcBef>
              <a:buFontTx/>
              <a:buNone/>
              <a:defRPr sz="3800" b="1" i="0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  <a:latin typeface="Arial"/>
              </a:defRPr>
            </a:lvl1pPr>
            <a:lvl2pPr marL="0" indent="0">
              <a:lnSpc>
                <a:spcPts val="3100"/>
              </a:lnSpc>
              <a:spcBef>
                <a:spcPts val="0"/>
              </a:spcBef>
              <a:buFontTx/>
              <a:buNone/>
              <a:defRPr sz="2500" b="1" i="0" baseline="0">
                <a:solidFill>
                  <a:schemeClr val="bg1"/>
                </a:solidFill>
                <a:effectLst>
                  <a:outerShdw blurRad="180975" dist="50800" dir="2700000" algn="tl" rotWithShape="0">
                    <a:srgbClr val="000000">
                      <a:alpha val="50000"/>
                    </a:srgbClr>
                  </a:outerShdw>
                </a:effectLst>
                <a:latin typeface="Arial"/>
              </a:defRPr>
            </a:lvl2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16"/>
          <p:cNvSpPr>
            <a:spLocks noGrp="1"/>
          </p:cNvSpPr>
          <p:nvPr>
            <p:ph type="body" sz="quarter" idx="16"/>
          </p:nvPr>
        </p:nvSpPr>
        <p:spPr>
          <a:xfrm>
            <a:off x="237161" y="663796"/>
            <a:ext cx="8546477" cy="999559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ts val="3000"/>
              </a:lnSpc>
              <a:spcBef>
                <a:spcPts val="0"/>
              </a:spcBef>
              <a:buFontTx/>
              <a:buNone/>
              <a:defRPr sz="2500" b="1" i="0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  <a:latin typeface="Arial"/>
              </a:defRPr>
            </a:lvl1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29978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Headlin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0530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Headline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649091" y="927106"/>
            <a:ext cx="8136134" cy="3491999"/>
          </a:xfrm>
        </p:spPr>
        <p:txBody>
          <a:bodyPr/>
          <a:lstStyle>
            <a:lvl2pPr marL="271463" indent="-269875">
              <a:buClr>
                <a:srgbClr val="FF0000"/>
              </a:buClr>
              <a:buSzPct val="100000"/>
              <a:buFontTx/>
              <a:buBlip>
                <a:blip r:embed="rId2"/>
              </a:buBlip>
              <a:defRPr/>
            </a:lvl2pPr>
            <a:lvl3pPr marL="468000" indent="-180000">
              <a:buClr>
                <a:schemeClr val="tx1"/>
              </a:buClr>
              <a:buFont typeface="Wingdings" charset="2"/>
              <a:buChar char="§"/>
              <a:defRPr/>
            </a:lvl3pPr>
            <a:lvl4pPr marL="674688" indent="-182563">
              <a:buClr>
                <a:schemeClr val="tx1"/>
              </a:buClr>
              <a:buFont typeface="Wingdings" charset="2"/>
              <a:buChar char="§"/>
              <a:tabLst/>
              <a:defRPr/>
            </a:lvl4pPr>
            <a:lvl5pPr marL="852488" indent="-177800">
              <a:buClr>
                <a:schemeClr val="tx1"/>
              </a:buClr>
              <a:buFont typeface="Wingdings" charset="2"/>
              <a:buChar char="§"/>
              <a:tabLst/>
              <a:defRPr/>
            </a:lvl5pPr>
            <a:lvl6pPr marL="1073150" indent="-220663">
              <a:buClr>
                <a:schemeClr val="tx1"/>
              </a:buClr>
              <a:buFont typeface="Wingdings" charset="2"/>
              <a:buChar char="§"/>
              <a:tabLst/>
              <a:defRPr baseline="0"/>
            </a:lvl6pPr>
            <a:lvl7pPr marL="1071563" indent="225425">
              <a:buFont typeface="Wingdings" charset="2"/>
              <a:buChar char="§"/>
              <a:tabLst/>
              <a:defRPr baseline="0"/>
            </a:lvl7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Achte Ebene</a:t>
            </a:r>
          </a:p>
        </p:txBody>
      </p:sp>
    </p:spTree>
    <p:extLst>
      <p:ext uri="{BB962C8B-B14F-4D97-AF65-F5344CB8AC3E}">
        <p14:creationId xmlns:p14="http://schemas.microsoft.com/office/powerpoint/2010/main" val="2207854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021931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58775" y="1223011"/>
            <a:ext cx="8428038" cy="976646"/>
          </a:xfrm>
          <a:prstGeom prst="rect">
            <a:avLst/>
          </a:prstGeom>
        </p:spPr>
        <p:txBody>
          <a:bodyPr vert="horz" wrap="square" anchor="t" anchorCtr="0"/>
          <a:lstStyle>
            <a:lvl1pPr marL="0" indent="0" algn="ctr">
              <a:lnSpc>
                <a:spcPts val="4560"/>
              </a:lnSpc>
              <a:spcBef>
                <a:spcPts val="912"/>
              </a:spcBef>
              <a:buFontTx/>
              <a:buNone/>
              <a:defRPr sz="3800" b="1" i="0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  <a:latin typeface="Arial"/>
              </a:defRPr>
            </a:lvl1pPr>
          </a:lstStyle>
          <a:p>
            <a:pPr lvl="0"/>
            <a:r>
              <a:rPr lang="de-DE"/>
              <a:t>Kapitelname</a:t>
            </a:r>
          </a:p>
        </p:txBody>
      </p:sp>
    </p:spTree>
    <p:extLst>
      <p:ext uri="{BB962C8B-B14F-4D97-AF65-F5344CB8AC3E}">
        <p14:creationId xmlns:p14="http://schemas.microsoft.com/office/powerpoint/2010/main" val="9702740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_Twitter_Bl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171950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 bwMode="auto">
          <a:xfrm>
            <a:off x="240465" y="280908"/>
            <a:ext cx="8544760" cy="3975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r>
              <a:rPr lang="de-CH" noProof="0" dirty="0"/>
              <a:t>Überschrift nur eine Zeile</a:t>
            </a:r>
          </a:p>
        </p:txBody>
      </p:sp>
      <p:sp>
        <p:nvSpPr>
          <p:cNvPr id="11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246811" y="733147"/>
            <a:ext cx="8538414" cy="544550"/>
          </a:xfrm>
        </p:spPr>
        <p:txBody>
          <a:bodyPr lIns="108000"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Untertitel optional</a:t>
            </a:r>
          </a:p>
        </p:txBody>
      </p:sp>
      <p:sp>
        <p:nvSpPr>
          <p:cNvPr id="13" name="Textplatzhalt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240465" y="1320007"/>
            <a:ext cx="8544759" cy="315515"/>
          </a:xfrm>
        </p:spPr>
        <p:txBody>
          <a:bodyPr lIns="108000"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Referent(en)</a:t>
            </a:r>
          </a:p>
        </p:txBody>
      </p:sp>
      <p:pic>
        <p:nvPicPr>
          <p:cNvPr id="9" name="Bild 8" descr="TRI_Niederlassungen_2-zeilig_DE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977" y="4702549"/>
            <a:ext cx="7029639" cy="306271"/>
          </a:xfrm>
          <a:prstGeom prst="rect">
            <a:avLst/>
          </a:prstGeom>
        </p:spPr>
      </p:pic>
      <p:sp>
        <p:nvSpPr>
          <p:cNvPr id="12" name="Textplatzhalt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634962" y="3694113"/>
            <a:ext cx="2197886" cy="315515"/>
          </a:xfrm>
        </p:spPr>
        <p:txBody>
          <a:bodyPr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/>
              <a:t>@Twitter</a:t>
            </a:r>
            <a:endParaRPr lang="de-CH" noProof="0" dirty="0"/>
          </a:p>
        </p:txBody>
      </p:sp>
      <p:sp>
        <p:nvSpPr>
          <p:cNvPr id="14" name="Textplatzhalter 22"/>
          <p:cNvSpPr>
            <a:spLocks noGrp="1"/>
          </p:cNvSpPr>
          <p:nvPr>
            <p:ph type="body" sz="quarter" idx="17" hasCustomPrompt="1"/>
          </p:nvPr>
        </p:nvSpPr>
        <p:spPr>
          <a:xfrm>
            <a:off x="3361765" y="3694113"/>
            <a:ext cx="3487270" cy="315515"/>
          </a:xfrm>
        </p:spPr>
        <p:txBody>
          <a:bodyPr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275916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 bwMode="gray">
          <a:xfrm>
            <a:off x="643907" y="923597"/>
            <a:ext cx="8141318" cy="3491999"/>
          </a:xfrm>
        </p:spPr>
        <p:txBody>
          <a:bodyPr/>
          <a:lstStyle>
            <a:lvl1pPr marL="342000" indent="-342000">
              <a:lnSpc>
                <a:spcPts val="1900"/>
              </a:lnSpc>
              <a:buClr>
                <a:srgbClr val="666666"/>
              </a:buClr>
              <a:buFont typeface="+mj-lt"/>
              <a:buAutoNum type="arabicPeriod"/>
              <a:defRPr lang="de-DE" sz="1600" b="1" i="0" dirty="0" smtClean="0"/>
            </a:lvl1pPr>
            <a:lvl2pPr marL="504000" indent="-180000">
              <a:lnSpc>
                <a:spcPts val="1900"/>
              </a:lnSpc>
              <a:spcBef>
                <a:spcPts val="0"/>
              </a:spcBef>
              <a:buClr>
                <a:schemeClr val="tx1"/>
              </a:buClr>
              <a:buSzPct val="90000"/>
              <a:defRPr lang="de-DE" sz="1600" baseline="0" dirty="0" smtClean="0">
                <a:solidFill>
                  <a:srgbClr val="666666"/>
                </a:solidFill>
              </a:defRPr>
            </a:lvl2pPr>
            <a:lvl3pPr marL="324000" indent="0">
              <a:spcBef>
                <a:spcPts val="0"/>
              </a:spcBef>
              <a:spcAft>
                <a:spcPts val="0"/>
              </a:spcAft>
              <a:buNone/>
              <a:defRPr lang="de-DE" dirty="0" smtClean="0"/>
            </a:lvl3pPr>
            <a:lvl4pPr>
              <a:defRPr lang="de-DE" dirty="0" smtClean="0"/>
            </a:lvl4pPr>
            <a:lvl5pPr>
              <a:defRPr lang="de-DE" dirty="0"/>
            </a:lvl5pPr>
            <a:lvl6pPr>
              <a:defRPr/>
            </a:lvl6pPr>
            <a:lvl7pPr>
              <a:defRPr/>
            </a:lvl7pPr>
          </a:lstStyle>
          <a:p>
            <a:pPr lvl="0"/>
            <a:r>
              <a:rPr lang="de-CH" noProof="0" dirty="0"/>
              <a:t>Erste Überschrift</a:t>
            </a:r>
          </a:p>
          <a:p>
            <a:pPr lvl="1"/>
            <a:r>
              <a:rPr lang="de-CH" noProof="0" dirty="0"/>
              <a:t>Erster Eintrag</a:t>
            </a:r>
          </a:p>
          <a:p>
            <a:pPr lvl="1"/>
            <a:r>
              <a:rPr lang="de-CH" noProof="0" dirty="0"/>
              <a:t>Zweiter Eintrag</a:t>
            </a:r>
          </a:p>
        </p:txBody>
      </p:sp>
    </p:spTree>
    <p:extLst>
      <p:ext uri="{BB962C8B-B14F-4D97-AF65-F5344CB8AC3E}">
        <p14:creationId xmlns:p14="http://schemas.microsoft.com/office/powerpoint/2010/main" val="73720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5709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649091" y="927106"/>
            <a:ext cx="8136134" cy="3491999"/>
          </a:xfrm>
        </p:spPr>
        <p:txBody>
          <a:bodyPr/>
          <a:lstStyle>
            <a:lvl4pPr marL="674688" indent="-182563">
              <a:tabLst/>
              <a:defRPr/>
            </a:lvl4pPr>
            <a:lvl5pPr marL="852488" indent="-177800">
              <a:buClr>
                <a:schemeClr val="accent2"/>
              </a:buClr>
              <a:buFont typeface="Arial" charset="0"/>
              <a:buChar char="•"/>
              <a:tabLst/>
              <a:defRPr/>
            </a:lvl5pPr>
            <a:lvl6pPr marL="1073150" indent="-220663">
              <a:tabLst/>
              <a:defRPr baseline="0"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6821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649091" y="927099"/>
            <a:ext cx="3985662" cy="3491999"/>
          </a:xfrm>
        </p:spPr>
        <p:txBody>
          <a:bodyPr/>
          <a:lstStyle>
            <a:lvl2pPr marL="271463" marR="0" indent="-269875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468000" marR="0" indent="-18000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36466"/>
              </a:buClr>
              <a:buSzTx/>
              <a:buFont typeface="Lucida Grande"/>
              <a:buChar char="–"/>
              <a:tabLst/>
              <a:defRPr/>
            </a:lvl3pPr>
            <a:lvl4pPr marL="674688" marR="0" indent="-22225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SzTx/>
              <a:buFont typeface="Arial"/>
              <a:buChar char="•"/>
              <a:tabLst/>
              <a:defRPr/>
            </a:lvl4pPr>
            <a:lvl5pPr marL="674688" marR="0" indent="222250" algn="l" defTabSz="900113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accent2"/>
              </a:buClr>
              <a:buSzTx/>
              <a:buFont typeface="Arial" charset="0"/>
              <a:buChar char="•"/>
              <a:tabLst>
                <a:tab pos="887413" algn="l"/>
              </a:tabLst>
              <a:defRPr/>
            </a:lvl5pPr>
            <a:lvl6pPr marL="1117600" marR="0" indent="-220663" algn="l" defTabSz="914400" rtl="0" eaLnBrk="1" fontAlgn="auto" latinLnBrk="0" hangingPunct="1">
              <a:lnSpc>
                <a:spcPts val="1900"/>
              </a:lnSpc>
              <a:spcBef>
                <a:spcPts val="900"/>
              </a:spcBef>
              <a:spcAft>
                <a:spcPts val="0"/>
              </a:spcAft>
              <a:buClr>
                <a:srgbClr val="ED1C2E"/>
              </a:buClr>
              <a:buSzTx/>
              <a:buFont typeface="Segoe UI" pitchFamily="34" charset="0"/>
              <a:buChar char="&gt;"/>
              <a:tabLst/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Inhaltsplatzhalter 6"/>
          <p:cNvSpPr>
            <a:spLocks noGrp="1"/>
          </p:cNvSpPr>
          <p:nvPr>
            <p:ph sz="quarter" idx="14"/>
          </p:nvPr>
        </p:nvSpPr>
        <p:spPr>
          <a:xfrm>
            <a:off x="4799563" y="928800"/>
            <a:ext cx="3985662" cy="3491999"/>
          </a:xfrm>
        </p:spPr>
        <p:txBody>
          <a:bodyPr/>
          <a:lstStyle>
            <a:lvl2pPr marL="271463" marR="0" indent="-269875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468000" marR="0" indent="-18000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36466"/>
              </a:buClr>
              <a:buSzTx/>
              <a:buFont typeface="Lucida Grande"/>
              <a:buChar char="–"/>
              <a:tabLst/>
              <a:defRPr/>
            </a:lvl3pPr>
            <a:lvl4pPr marL="674688" marR="0" indent="-22225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SzTx/>
              <a:buFont typeface="Arial"/>
              <a:buChar char="•"/>
              <a:tabLst/>
              <a:defRPr/>
            </a:lvl4pPr>
            <a:lvl5pPr marL="674688" marR="0" indent="222250" algn="l" defTabSz="900113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accent2"/>
              </a:buClr>
              <a:buSzTx/>
              <a:buFont typeface="Arial" charset="0"/>
              <a:buChar char="•"/>
              <a:tabLst>
                <a:tab pos="887413" algn="l"/>
              </a:tabLst>
              <a:defRPr/>
            </a:lvl5pPr>
            <a:lvl6pPr marL="1117600" marR="0" indent="-220663" algn="l" defTabSz="914400" rtl="0" eaLnBrk="1" fontAlgn="auto" latinLnBrk="0" hangingPunct="1">
              <a:lnSpc>
                <a:spcPts val="1900"/>
              </a:lnSpc>
              <a:spcBef>
                <a:spcPts val="900"/>
              </a:spcBef>
              <a:spcAft>
                <a:spcPts val="0"/>
              </a:spcAft>
              <a:buClr>
                <a:srgbClr val="ED1C2E"/>
              </a:buClr>
              <a:buSzTx/>
              <a:buFont typeface="Segoe UI" pitchFamily="34" charset="0"/>
              <a:buChar char="&gt;"/>
              <a:tabLst/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9440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extplatzhalter 11"/>
          <p:cNvSpPr>
            <a:spLocks noGrp="1"/>
          </p:cNvSpPr>
          <p:nvPr>
            <p:ph type="body" sz="quarter" idx="15"/>
          </p:nvPr>
        </p:nvSpPr>
        <p:spPr bwMode="auto">
          <a:xfrm>
            <a:off x="634065" y="928800"/>
            <a:ext cx="1104900" cy="839561"/>
          </a:xfrm>
          <a:solidFill>
            <a:schemeClr val="accent2"/>
          </a:solidFill>
        </p:spPr>
        <p:txBody>
          <a:bodyPr lIns="72000" tIns="72000" rIns="72000" bIns="72000" anchor="ctr" anchorCtr="0"/>
          <a:lstStyle>
            <a:lvl1pPr>
              <a:lnSpc>
                <a:spcPts val="1500"/>
              </a:lnSpc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</p:txBody>
      </p:sp>
      <p:sp>
        <p:nvSpPr>
          <p:cNvPr id="10" name="Bildplatzhalter 1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1914699" y="939686"/>
            <a:ext cx="1104900" cy="828675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de-CH" noProof="0" dirty="0"/>
              <a:t>Text</a:t>
            </a:r>
          </a:p>
        </p:txBody>
      </p:sp>
      <p:sp>
        <p:nvSpPr>
          <p:cNvPr id="11" name="Bildplatzhalter 12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195332" y="939686"/>
            <a:ext cx="1104900" cy="828675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de-CH" noProof="0" dirty="0"/>
              <a:t>Text</a:t>
            </a:r>
          </a:p>
        </p:txBody>
      </p:sp>
      <p:sp>
        <p:nvSpPr>
          <p:cNvPr id="12" name="Inhaltsplatzhalter 6"/>
          <p:cNvSpPr>
            <a:spLocks noGrp="1"/>
          </p:cNvSpPr>
          <p:nvPr>
            <p:ph sz="quarter" idx="13"/>
          </p:nvPr>
        </p:nvSpPr>
        <p:spPr>
          <a:xfrm>
            <a:off x="634066" y="1952522"/>
            <a:ext cx="3666166" cy="2468277"/>
          </a:xfrm>
        </p:spPr>
        <p:txBody>
          <a:bodyPr/>
          <a:lstStyle>
            <a:lvl2pPr marL="271463" marR="0" indent="-269875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468000" marR="0" indent="-18000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36466"/>
              </a:buClr>
              <a:buSzTx/>
              <a:buFont typeface="Lucida Grande"/>
              <a:buChar char="–"/>
              <a:tabLst/>
              <a:defRPr/>
            </a:lvl3pPr>
            <a:lvl4pPr marL="674688" marR="0" indent="-22225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SzTx/>
              <a:buFont typeface="Arial"/>
              <a:buChar char="•"/>
              <a:tabLst/>
              <a:defRPr/>
            </a:lvl4pPr>
            <a:lvl5pPr marL="674688" marR="0" indent="222250" algn="l" defTabSz="900113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accent2"/>
              </a:buClr>
              <a:buSzTx/>
              <a:buFont typeface="Arial" charset="0"/>
              <a:buChar char="•"/>
              <a:tabLst>
                <a:tab pos="887413" algn="l"/>
              </a:tabLst>
              <a:defRPr/>
            </a:lvl5pPr>
            <a:lvl6pPr marL="1117600" marR="0" indent="-220663" algn="l" defTabSz="914400" rtl="0" eaLnBrk="1" fontAlgn="auto" latinLnBrk="0" hangingPunct="1">
              <a:lnSpc>
                <a:spcPts val="1900"/>
              </a:lnSpc>
              <a:spcBef>
                <a:spcPts val="900"/>
              </a:spcBef>
              <a:spcAft>
                <a:spcPts val="0"/>
              </a:spcAft>
              <a:buClr>
                <a:srgbClr val="ED1C2E"/>
              </a:buClr>
              <a:buSzTx/>
              <a:buFont typeface="Segoe UI" pitchFamily="34" charset="0"/>
              <a:buChar char="&gt;"/>
              <a:tabLst/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3" name="Inhaltsplatzhalter 6"/>
          <p:cNvSpPr>
            <a:spLocks noGrp="1"/>
          </p:cNvSpPr>
          <p:nvPr>
            <p:ph sz="quarter" idx="18"/>
          </p:nvPr>
        </p:nvSpPr>
        <p:spPr>
          <a:xfrm>
            <a:off x="4505914" y="928800"/>
            <a:ext cx="4279311" cy="3491999"/>
          </a:xfrm>
        </p:spPr>
        <p:txBody>
          <a:bodyPr/>
          <a:lstStyle>
            <a:lvl2pPr marL="271463" marR="0" indent="-269875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468000" marR="0" indent="-18000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36466"/>
              </a:buClr>
              <a:buSzTx/>
              <a:buFont typeface="Lucida Grande"/>
              <a:buChar char="–"/>
              <a:tabLst/>
              <a:defRPr/>
            </a:lvl3pPr>
            <a:lvl4pPr marL="674688" marR="0" indent="-22225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SzTx/>
              <a:buFont typeface="Arial"/>
              <a:buChar char="•"/>
              <a:tabLst/>
              <a:defRPr/>
            </a:lvl4pPr>
            <a:lvl5pPr marL="674688" marR="0" indent="222250" algn="l" defTabSz="900113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accent2"/>
              </a:buClr>
              <a:buSzTx/>
              <a:buFont typeface="Arial" charset="0"/>
              <a:buChar char="•"/>
              <a:tabLst>
                <a:tab pos="887413" algn="l"/>
              </a:tabLst>
              <a:defRPr/>
            </a:lvl5pPr>
            <a:lvl6pPr marL="1117600" marR="0" indent="-220663" algn="l" defTabSz="914400" rtl="0" eaLnBrk="1" fontAlgn="auto" latinLnBrk="0" hangingPunct="1">
              <a:lnSpc>
                <a:spcPts val="1900"/>
              </a:lnSpc>
              <a:spcBef>
                <a:spcPts val="900"/>
              </a:spcBef>
              <a:spcAft>
                <a:spcPts val="0"/>
              </a:spcAft>
              <a:buClr>
                <a:srgbClr val="ED1C2E"/>
              </a:buClr>
              <a:buSzTx/>
              <a:buFont typeface="Segoe UI" pitchFamily="34" charset="0"/>
              <a:buChar char="&gt;"/>
              <a:tabLst/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634065" y="127800"/>
            <a:ext cx="8151160" cy="7212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9708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Inhaltsplatzhalter 8"/>
          <p:cNvSpPr>
            <a:spLocks noGrp="1"/>
          </p:cNvSpPr>
          <p:nvPr>
            <p:ph sz="quarter" idx="17"/>
          </p:nvPr>
        </p:nvSpPr>
        <p:spPr>
          <a:xfrm>
            <a:off x="634065" y="2611565"/>
            <a:ext cx="8151160" cy="4891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Inhaltsplatzhalter 8"/>
          <p:cNvSpPr>
            <a:spLocks noGrp="1"/>
          </p:cNvSpPr>
          <p:nvPr>
            <p:ph sz="quarter" idx="19"/>
          </p:nvPr>
        </p:nvSpPr>
        <p:spPr>
          <a:xfrm>
            <a:off x="634065" y="927100"/>
            <a:ext cx="8151160" cy="4891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28651" y="1494267"/>
            <a:ext cx="8156574" cy="95677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>
              <a:spcBef>
                <a:spcPts val="0"/>
              </a:spcBef>
              <a:defRPr sz="1600" b="1" baseline="0">
                <a:latin typeface="Courier New" pitchFamily="49" charset="0"/>
                <a:cs typeface="Courier New" pitchFamily="49" charset="0"/>
              </a:defRPr>
            </a:lvl1pPr>
            <a:lvl2pPr marL="271463" indent="-270000">
              <a:spcBef>
                <a:spcPts val="0"/>
              </a:spcBef>
              <a:buClr>
                <a:schemeClr val="tx1"/>
              </a:buClr>
              <a:buFont typeface="Courier New" pitchFamily="49" charset="0"/>
              <a:buChar char="&gt;"/>
              <a:defRPr sz="1600" b="1">
                <a:latin typeface="Courier New" pitchFamily="49" charset="0"/>
                <a:cs typeface="Courier New" pitchFamily="49" charset="0"/>
              </a:defRPr>
            </a:lvl2pPr>
            <a:lvl3pPr marL="555750" indent="-285750">
              <a:spcBef>
                <a:spcPts val="0"/>
              </a:spcBef>
              <a:buClr>
                <a:schemeClr val="tx1"/>
              </a:buClr>
              <a:buFont typeface="Courier New" pitchFamily="49" charset="0"/>
              <a:buChar char="&gt;"/>
              <a:defRPr sz="1600" b="1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 dirty="0"/>
              <a:t>Platzhalter: Schrift Courier New, nicht kleiner als 14pt</a:t>
            </a:r>
          </a:p>
          <a:p>
            <a:pPr lvl="1"/>
            <a:r>
              <a:rPr lang="de-DE" dirty="0"/>
              <a:t>Text</a:t>
            </a:r>
          </a:p>
          <a:p>
            <a:pPr lvl="2"/>
            <a:r>
              <a:rPr lang="de-DE" dirty="0"/>
              <a:t>Text</a:t>
            </a:r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28651" y="3207073"/>
            <a:ext cx="8156574" cy="95677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>
              <a:spcBef>
                <a:spcPts val="0"/>
              </a:spcBef>
              <a:defRPr sz="1600" b="1" baseline="0">
                <a:latin typeface="Courier New" pitchFamily="49" charset="0"/>
                <a:cs typeface="Courier New" pitchFamily="49" charset="0"/>
              </a:defRPr>
            </a:lvl1pPr>
            <a:lvl2pPr marL="271463" indent="-270000">
              <a:spcBef>
                <a:spcPts val="0"/>
              </a:spcBef>
              <a:buClr>
                <a:schemeClr val="tx1"/>
              </a:buClr>
              <a:buFont typeface="Courier New" pitchFamily="49" charset="0"/>
              <a:buChar char="&gt;"/>
              <a:defRPr sz="1600" b="1">
                <a:latin typeface="Courier New" pitchFamily="49" charset="0"/>
                <a:cs typeface="Courier New" pitchFamily="49" charset="0"/>
              </a:defRPr>
            </a:lvl2pPr>
            <a:lvl3pPr marL="555750" indent="-285750">
              <a:spcBef>
                <a:spcPts val="0"/>
              </a:spcBef>
              <a:buClr>
                <a:schemeClr val="tx1"/>
              </a:buClr>
              <a:buFont typeface="Courier New" pitchFamily="49" charset="0"/>
              <a:buChar char="&gt;"/>
              <a:defRPr sz="1600" b="1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 dirty="0"/>
              <a:t>Platzhalter: Schrift Courier New, nicht kleiner als 14pt</a:t>
            </a:r>
          </a:p>
          <a:p>
            <a:pPr lvl="1"/>
            <a:r>
              <a:rPr lang="de-DE" dirty="0"/>
              <a:t>Text</a:t>
            </a:r>
          </a:p>
          <a:p>
            <a:pPr lvl="2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4153560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folie mi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Inhaltsplatzhalter 8"/>
          <p:cNvSpPr>
            <a:spLocks noGrp="1"/>
          </p:cNvSpPr>
          <p:nvPr>
            <p:ph sz="quarter" idx="19"/>
          </p:nvPr>
        </p:nvSpPr>
        <p:spPr>
          <a:xfrm>
            <a:off x="634065" y="927099"/>
            <a:ext cx="8151160" cy="246015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28651" y="3464026"/>
            <a:ext cx="8156574" cy="95677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>
              <a:spcBef>
                <a:spcPts val="0"/>
              </a:spcBef>
              <a:defRPr sz="1600" b="1" baseline="0">
                <a:latin typeface="Courier New" pitchFamily="49" charset="0"/>
                <a:cs typeface="Courier New" pitchFamily="49" charset="0"/>
              </a:defRPr>
            </a:lvl1pPr>
            <a:lvl2pPr marL="271463" indent="-270000">
              <a:spcBef>
                <a:spcPts val="0"/>
              </a:spcBef>
              <a:buClr>
                <a:schemeClr val="tx1"/>
              </a:buClr>
              <a:buFont typeface="Courier New" pitchFamily="49" charset="0"/>
              <a:buChar char="&gt;"/>
              <a:defRPr sz="1600" b="1">
                <a:latin typeface="Courier New" pitchFamily="49" charset="0"/>
                <a:cs typeface="Courier New" pitchFamily="49" charset="0"/>
              </a:defRPr>
            </a:lvl2pPr>
            <a:lvl3pPr marL="555750" indent="-285750">
              <a:spcBef>
                <a:spcPts val="0"/>
              </a:spcBef>
              <a:buClr>
                <a:schemeClr val="tx1"/>
              </a:buClr>
              <a:buFont typeface="Courier New" pitchFamily="49" charset="0"/>
              <a:buChar char="&gt;"/>
              <a:defRPr sz="1600" b="1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 dirty="0"/>
              <a:t>Platzhalter: Schrift Courier New, nicht kleiner als 14pt</a:t>
            </a:r>
          </a:p>
          <a:p>
            <a:pPr lvl="1"/>
            <a:r>
              <a:rPr lang="de-DE" dirty="0"/>
              <a:t>Text</a:t>
            </a:r>
          </a:p>
          <a:p>
            <a:pPr lvl="2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988366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654274" y="924806"/>
            <a:ext cx="8130951" cy="3266194"/>
          </a:xfrm>
          <a:prstGeom prst="rect">
            <a:avLst/>
          </a:prstGeom>
        </p:spPr>
        <p:txBody>
          <a:bodyPr vert="horz" lIns="108000" tIns="46800" rIns="108000" bIns="46800" rtlCol="0" anchor="t" anchorCtr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634065" y="127800"/>
            <a:ext cx="8151160" cy="721275"/>
          </a:xfrm>
          <a:prstGeom prst="rect">
            <a:avLst/>
          </a:prstGeom>
        </p:spPr>
        <p:txBody>
          <a:bodyPr vert="horz" lIns="108000" tIns="46800" rIns="108000" bIns="4680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8" name="Rechteck 7"/>
          <p:cNvSpPr/>
          <p:nvPr userDrawn="1"/>
        </p:nvSpPr>
        <p:spPr bwMode="auto">
          <a:xfrm>
            <a:off x="358775" y="279400"/>
            <a:ext cx="216000" cy="216000"/>
          </a:xfrm>
          <a:prstGeom prst="rect">
            <a:avLst/>
          </a:prstGeom>
          <a:solidFill>
            <a:srgbClr val="ED1C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CH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1545089" y="4809038"/>
            <a:ext cx="4826995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bg1">
                    <a:lumMod val="65000"/>
                  </a:schemeClr>
                </a:solidFill>
                <a:latin typeface="Arial"/>
              </a:defRPr>
            </a:lvl1pPr>
          </a:lstStyle>
          <a:p>
            <a:r>
              <a:rPr lang="en-US"/>
              <a:t>Kafka Backup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4"/>
          </p:nvPr>
        </p:nvSpPr>
        <p:spPr>
          <a:xfrm>
            <a:off x="261273" y="4809038"/>
            <a:ext cx="4968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bg1">
                    <a:lumMod val="65000"/>
                  </a:schemeClr>
                </a:solidFill>
                <a:latin typeface="Arial"/>
              </a:defRPr>
            </a:lvl1pPr>
          </a:lstStyle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2"/>
          </p:nvPr>
        </p:nvSpPr>
        <p:spPr>
          <a:xfrm>
            <a:off x="669020" y="4809038"/>
            <a:ext cx="9000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65000"/>
                  </a:schemeClr>
                </a:solidFill>
                <a:latin typeface="Arial"/>
              </a:defRPr>
            </a:lvl1pPr>
          </a:lstStyle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DDEC003-F8C6-45E7-BD58-B4D8DA9597AB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2191" y="4701423"/>
            <a:ext cx="1523034" cy="31427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867A96E-CD5B-ED4E-8827-0B582DDF4580}"/>
              </a:ext>
            </a:extLst>
          </p:cNvPr>
          <p:cNvGrpSpPr/>
          <p:nvPr userDrawn="1"/>
        </p:nvGrpSpPr>
        <p:grpSpPr>
          <a:xfrm>
            <a:off x="6372085" y="4818182"/>
            <a:ext cx="1153803" cy="274637"/>
            <a:chOff x="6483595" y="4818182"/>
            <a:chExt cx="1153803" cy="274637"/>
          </a:xfrm>
        </p:grpSpPr>
        <p:sp>
          <p:nvSpPr>
            <p:cNvPr id="12" name="Fußzeilenplatzhalter 7">
              <a:extLst>
                <a:ext uri="{FF2B5EF4-FFF2-40B4-BE49-F238E27FC236}">
                  <a16:creationId xmlns:a16="http://schemas.microsoft.com/office/drawing/2014/main" id="{B5C59530-5CB0-8D40-BFD3-548E804827A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640362" y="4818182"/>
              <a:ext cx="997036" cy="274637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100" kern="1200" baseline="0">
                  <a:solidFill>
                    <a:schemeClr val="bg1">
                      <a:lumMod val="65000"/>
                    </a:schemeClr>
                  </a:solidFill>
                  <a:latin typeface="Arial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sz="1100" b="0" dirty="0"/>
                <a:t>gschmutz</a:t>
              </a:r>
            </a:p>
          </p:txBody>
        </p:sp>
        <p:pic>
          <p:nvPicPr>
            <p:cNvPr id="13" name="Picture 6" descr="Bildergebnis für twitter">
              <a:extLst>
                <a:ext uri="{FF2B5EF4-FFF2-40B4-BE49-F238E27FC236}">
                  <a16:creationId xmlns:a16="http://schemas.microsoft.com/office/drawing/2014/main" id="{98D6FD6E-4BE3-1C49-A157-6F7A4C396A2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3595" y="4853183"/>
              <a:ext cx="266700" cy="2293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5089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  <p:sldLayoutId id="2147483729" r:id="rId18"/>
    <p:sldLayoutId id="2147483730" r:id="rId19"/>
    <p:sldLayoutId id="2147483731" r:id="rId20"/>
  </p:sldLayoutIdLst>
  <p:hf sldNum="0" hdr="0" dt="0"/>
  <p:txStyles>
    <p:titleStyle>
      <a:lvl1pPr algn="l" rtl="0" eaLnBrk="1" fontAlgn="base" hangingPunct="1">
        <a:lnSpc>
          <a:spcPts val="3100"/>
        </a:lnSpc>
        <a:spcBef>
          <a:spcPct val="0"/>
        </a:spcBef>
        <a:spcAft>
          <a:spcPct val="0"/>
        </a:spcAft>
        <a:defRPr sz="2500" kern="1200">
          <a:solidFill>
            <a:srgbClr val="141313"/>
          </a:solidFill>
          <a:latin typeface="Arial"/>
          <a:ea typeface="+mj-ea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2"/>
          </a:solidFill>
          <a:latin typeface="Segoe U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2"/>
          </a:solidFill>
          <a:latin typeface="Segoe U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2"/>
          </a:solidFill>
          <a:latin typeface="Segoe U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2"/>
          </a:solidFill>
          <a:latin typeface="Segoe U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2"/>
          </a:solidFill>
          <a:latin typeface="Segoe U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2"/>
          </a:solidFill>
          <a:latin typeface="Segoe U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2"/>
          </a:solidFill>
          <a:latin typeface="Segoe U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2"/>
          </a:solidFill>
          <a:latin typeface="Segoe UI" pitchFamily="34" charset="0"/>
        </a:defRPr>
      </a:lvl9pPr>
    </p:titleStyle>
    <p:bodyStyle>
      <a:lvl1pPr algn="l" rtl="0" eaLnBrk="1" fontAlgn="base" hangingPunct="1">
        <a:lnSpc>
          <a:spcPts val="1900"/>
        </a:lnSpc>
        <a:spcBef>
          <a:spcPts val="0"/>
        </a:spcBef>
        <a:spcAft>
          <a:spcPct val="0"/>
        </a:spcAft>
        <a:buClr>
          <a:schemeClr val="accent1"/>
        </a:buClr>
        <a:defRPr sz="1600" kern="1200">
          <a:solidFill>
            <a:srgbClr val="666666"/>
          </a:solidFill>
          <a:latin typeface="Arial"/>
          <a:ea typeface="+mn-ea"/>
          <a:cs typeface="Arial"/>
        </a:defRPr>
      </a:lvl1pPr>
      <a:lvl2pPr marL="271463" indent="-269875" algn="l" rtl="0" eaLnBrk="1" fontAlgn="base" hangingPunct="1">
        <a:lnSpc>
          <a:spcPts val="1900"/>
        </a:lnSpc>
        <a:spcBef>
          <a:spcPts val="900"/>
        </a:spcBef>
        <a:spcAft>
          <a:spcPct val="0"/>
        </a:spcAft>
        <a:buClrTx/>
        <a:buSzPct val="100000"/>
        <a:buFontTx/>
        <a:buBlip>
          <a:blip r:embed="rId24"/>
        </a:buBlip>
        <a:defRPr sz="1600" kern="1200">
          <a:solidFill>
            <a:srgbClr val="666666"/>
          </a:solidFill>
          <a:latin typeface="Arial"/>
          <a:ea typeface="+mn-ea"/>
          <a:cs typeface="Arial"/>
        </a:defRPr>
      </a:lvl2pPr>
      <a:lvl3pPr marL="468000" indent="-180000" algn="l" rtl="0" eaLnBrk="1" fontAlgn="base" hangingPunct="1">
        <a:lnSpc>
          <a:spcPts val="1900"/>
        </a:lnSpc>
        <a:spcBef>
          <a:spcPts val="900"/>
        </a:spcBef>
        <a:spcAft>
          <a:spcPct val="0"/>
        </a:spcAft>
        <a:buClr>
          <a:schemeClr val="tx1"/>
        </a:buClr>
        <a:buFont typeface="Lucida Grande"/>
        <a:buChar char="–"/>
        <a:defRPr sz="1600" kern="1200">
          <a:solidFill>
            <a:srgbClr val="666666"/>
          </a:solidFill>
          <a:latin typeface="Arial"/>
          <a:ea typeface="+mn-ea"/>
          <a:cs typeface="Arial"/>
        </a:defRPr>
      </a:lvl3pPr>
      <a:lvl4pPr marL="674688" indent="-182563" algn="l" rtl="0" eaLnBrk="1" fontAlgn="base" hangingPunct="1">
        <a:lnSpc>
          <a:spcPts val="1900"/>
        </a:lnSpc>
        <a:spcBef>
          <a:spcPts val="900"/>
        </a:spcBef>
        <a:spcAft>
          <a:spcPct val="0"/>
        </a:spcAft>
        <a:buClr>
          <a:srgbClr val="666666"/>
        </a:buClr>
        <a:buFont typeface="Arial"/>
        <a:buChar char="•"/>
        <a:tabLst/>
        <a:defRPr sz="1600" kern="1200">
          <a:solidFill>
            <a:srgbClr val="666666"/>
          </a:solidFill>
          <a:latin typeface="Arial"/>
          <a:ea typeface="+mn-ea"/>
          <a:cs typeface="Arial"/>
        </a:defRPr>
      </a:lvl4pPr>
      <a:lvl5pPr marL="849313" indent="-174625" algn="l" defTabSz="900113" rtl="0" eaLnBrk="1" fontAlgn="base" hangingPunct="1">
        <a:lnSpc>
          <a:spcPts val="1900"/>
        </a:lnSpc>
        <a:spcBef>
          <a:spcPts val="900"/>
        </a:spcBef>
        <a:spcAft>
          <a:spcPct val="0"/>
        </a:spcAft>
        <a:buClr>
          <a:schemeClr val="accent2"/>
        </a:buClr>
        <a:buFont typeface="Arial" charset="0"/>
        <a:buChar char="•"/>
        <a:tabLst/>
        <a:defRPr sz="1600" kern="1200">
          <a:solidFill>
            <a:srgbClr val="666666"/>
          </a:solidFill>
          <a:latin typeface="Arial"/>
          <a:ea typeface="+mn-ea"/>
          <a:cs typeface="Arial"/>
        </a:defRPr>
      </a:lvl5pPr>
      <a:lvl6pPr marL="1023938" indent="-174625" algn="l" defTabSz="914400" rtl="0" eaLnBrk="1" latinLnBrk="0" hangingPunct="1">
        <a:lnSpc>
          <a:spcPts val="1900"/>
        </a:lnSpc>
        <a:spcBef>
          <a:spcPts val="900"/>
        </a:spcBef>
        <a:buClr>
          <a:schemeClr val="accent2"/>
        </a:buClr>
        <a:buFont typeface="Segoe UI" pitchFamily="34" charset="0"/>
        <a:buChar char="&gt;"/>
        <a:tabLst/>
        <a:defRPr sz="1600" kern="1200">
          <a:solidFill>
            <a:srgbClr val="666666"/>
          </a:solidFill>
          <a:latin typeface="Arial"/>
          <a:ea typeface="+mn-ea"/>
          <a:cs typeface="Arial"/>
        </a:defRPr>
      </a:lvl6pPr>
      <a:lvl7pPr marL="468000" indent="-180000" algn="l" defTabSz="914400" rtl="0" eaLnBrk="1" latinLnBrk="0" hangingPunct="1">
        <a:lnSpc>
          <a:spcPts val="1900"/>
        </a:lnSpc>
        <a:spcBef>
          <a:spcPts val="900"/>
        </a:spcBef>
        <a:buClr>
          <a:schemeClr val="tx1"/>
        </a:buClr>
        <a:buFont typeface="Segoe UI" pitchFamily="34" charset="0"/>
        <a:buChar char="&gt;"/>
        <a:defRPr sz="1600" kern="1200">
          <a:solidFill>
            <a:srgbClr val="666666"/>
          </a:solidFill>
          <a:latin typeface="Arial"/>
          <a:ea typeface="+mn-ea"/>
          <a:cs typeface="Arial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docs.confluent.io/current/connect/kafka-connect-s3/index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redfast/kafka-connect-s3/wiki" TargetMode="External"/><Relationship Id="rId2" Type="http://schemas.openxmlformats.org/officeDocument/2006/relationships/hyperlink" Target="https://github.com/spredfast/kafka-connect-s3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ctrTitle"/>
          </p:nvPr>
        </p:nvSpPr>
        <p:spPr>
          <a:xfrm>
            <a:off x="240465" y="280908"/>
            <a:ext cx="8544760" cy="403252"/>
          </a:xfrm>
        </p:spPr>
        <p:txBody>
          <a:bodyPr/>
          <a:lstStyle/>
          <a:p>
            <a:r>
              <a:rPr lang="en-US" dirty="0"/>
              <a:t>Kafka Backup</a:t>
            </a:r>
            <a:endParaRPr lang="de-D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1800" dirty="0"/>
              <a:t>Guido Schmutz (</a:t>
            </a:r>
            <a:r>
              <a:rPr lang="en-US" sz="1800" dirty="0" err="1"/>
              <a:t>guido.schmutz@trivadis.com</a:t>
            </a:r>
            <a:r>
              <a:rPr lang="en-US" sz="1800" dirty="0"/>
              <a:t>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1800" dirty="0"/>
              <a:t>gschmutz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43D284-7D0D-6C4C-B368-A961C9C861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396096" y="3439568"/>
            <a:ext cx="4699689" cy="315515"/>
          </a:xfrm>
        </p:spPr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guidoschmutz.wordpress.com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261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5"/>
          </p:nvPr>
        </p:nvSpPr>
        <p:spPr>
          <a:xfrm>
            <a:off x="225832" y="183788"/>
            <a:ext cx="9296303" cy="493586"/>
          </a:xfrm>
          <a:prstGeom prst="rect">
            <a:avLst/>
          </a:prstGeom>
        </p:spPr>
        <p:txBody>
          <a:bodyPr/>
          <a:lstStyle/>
          <a:p>
            <a:r>
              <a:rPr lang="de-DE" sz="3700"/>
              <a:t>Technology on </a:t>
            </a:r>
            <a:r>
              <a:rPr lang="de-DE" sz="3700" err="1"/>
              <a:t>its</a:t>
            </a:r>
            <a:r>
              <a:rPr lang="de-DE" sz="3700"/>
              <a:t> </a:t>
            </a:r>
            <a:r>
              <a:rPr lang="de-DE" sz="3700" err="1"/>
              <a:t>own</a:t>
            </a:r>
            <a:r>
              <a:rPr lang="de-DE" sz="3700"/>
              <a:t> </a:t>
            </a:r>
            <a:r>
              <a:rPr lang="de-DE" sz="3700" err="1"/>
              <a:t>won</a:t>
            </a:r>
            <a:r>
              <a:rPr lang="mr-IN" sz="3700"/>
              <a:t>'</a:t>
            </a:r>
            <a:r>
              <a:rPr lang="de-DE" sz="3700"/>
              <a:t>t </a:t>
            </a:r>
            <a:r>
              <a:rPr lang="de-DE" sz="3700" err="1"/>
              <a:t>help</a:t>
            </a:r>
            <a:r>
              <a:rPr lang="de-DE" sz="3700"/>
              <a:t> </a:t>
            </a:r>
            <a:r>
              <a:rPr lang="de-DE" sz="3700" err="1"/>
              <a:t>you</a:t>
            </a:r>
            <a:r>
              <a:rPr lang="de-DE" sz="3700"/>
              <a:t>.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err="1"/>
              <a:t>You</a:t>
            </a:r>
            <a:r>
              <a:rPr lang="de-DE"/>
              <a:t> </a:t>
            </a:r>
            <a:r>
              <a:rPr lang="de-DE" err="1"/>
              <a:t>need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know</a:t>
            </a:r>
            <a:r>
              <a:rPr lang="de-DE"/>
              <a:t> </a:t>
            </a:r>
            <a:r>
              <a:rPr lang="de-DE" err="1"/>
              <a:t>how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use</a:t>
            </a:r>
            <a:r>
              <a:rPr lang="de-DE"/>
              <a:t> </a:t>
            </a:r>
            <a:r>
              <a:rPr lang="de-DE" err="1"/>
              <a:t>it</a:t>
            </a:r>
            <a:r>
              <a:rPr lang="de-DE"/>
              <a:t> </a:t>
            </a:r>
            <a:r>
              <a:rPr lang="de-DE" err="1"/>
              <a:t>properly</a:t>
            </a:r>
            <a:r>
              <a:rPr lang="de-DE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497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5C560F-1F88-BC4A-8E3A-E8695A10F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Confluent Kafka Connect S3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CD8AA6-1DF2-B045-A2E2-0F467B96047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8E533C-E652-8B49-95D9-AAE6671294A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https://docs.confluent.io/current/connect/kafka-connect-s3/index.html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6C516-B934-D949-9CCE-3EA15D613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943" y="1379468"/>
            <a:ext cx="4146350" cy="303963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429360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A470C-4D9B-C24D-B2DF-7D84D616E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Spreadfast</a:t>
            </a:r>
            <a:r>
              <a:rPr lang="en-US" dirty="0"/>
              <a:t> S3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1F0BEF-C6B3-4B42-BE82-37B970789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DDDE8-03B4-1748-ACDB-780F08B5619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https://github.com/spredfast/kafka-connect-s3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https://github.com/spredfast/kafka-connect-s3/wiki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666A1D-5F1C-BE43-B6DA-7486104D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191" y="1969076"/>
            <a:ext cx="4295292" cy="264499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10293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1E33B2-207B-1541-B4F5-21895BA04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8C7A4D-B319-1442-8ED3-D31076FC748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9FF9E1-A6C3-F24C-9CE4-B999DF24B42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b="1" dirty="0"/>
              <a:t>Confluent S3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US" dirty="0"/>
          </a:p>
          <a:p>
            <a:pPr marL="285750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/>
              <a:t>Only Sink Connector</a:t>
            </a:r>
          </a:p>
          <a:p>
            <a:pPr marL="285750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/>
              <a:t>Exactly Once Delivery</a:t>
            </a:r>
          </a:p>
          <a:p>
            <a:pPr marL="285750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/>
              <a:t>Pluggable </a:t>
            </a:r>
            <a:r>
              <a:rPr lang="en-US" dirty="0" err="1"/>
              <a:t>Partitioner</a:t>
            </a:r>
            <a:endParaRPr lang="en-US" dirty="0"/>
          </a:p>
          <a:p>
            <a:pPr marL="557213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Partition Based (default)</a:t>
            </a:r>
          </a:p>
          <a:p>
            <a:pPr marL="557213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TimeBased</a:t>
            </a:r>
            <a:endParaRPr lang="en-US" sz="1400" dirty="0"/>
          </a:p>
          <a:p>
            <a:pPr marL="285750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 err="1"/>
              <a:t>ByteArrayFormat</a:t>
            </a:r>
            <a:r>
              <a:rPr lang="en-US" dirty="0"/>
              <a:t> for binary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28137B9-37FE-A846-BF1E-66B2ADC5E15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b="1" dirty="0" err="1"/>
              <a:t>Spredfast</a:t>
            </a:r>
            <a:r>
              <a:rPr lang="en-US" b="1" dirty="0"/>
              <a:t> S3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Source and Sink Connector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 Format, Binary Format or Custom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Gzip</a:t>
            </a:r>
            <a:r>
              <a:rPr lang="en-US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2972606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246DC-4FB8-AC42-8B14-B79685F6A6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95FE3E-3A29-F143-9251-F143F76BE4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Confluent</a:t>
            </a:r>
          </a:p>
        </p:txBody>
      </p:sp>
    </p:spTree>
    <p:extLst>
      <p:ext uri="{BB962C8B-B14F-4D97-AF65-F5344CB8AC3E}">
        <p14:creationId xmlns:p14="http://schemas.microsoft.com/office/powerpoint/2010/main" val="751687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42749E-9A59-8246-9DA0-44D3E57D6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580301-0E93-1049-84C1-041702288E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AD611D-5117-7248-96E6-69310F0FFE4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323CBC-EF51-144C-BF89-226B607BA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91" y="1033273"/>
            <a:ext cx="8011689" cy="307695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53838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246DC-4FB8-AC42-8B14-B79685F6A6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95FE3E-3A29-F143-9251-F143F76BE4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Spreadfast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344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42749E-9A59-8246-9DA0-44D3E57D6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580301-0E93-1049-84C1-041702288E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AD611D-5117-7248-96E6-69310F0FFE4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E44FA4-64B1-7143-9300-C0A2B4D65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91" y="939794"/>
            <a:ext cx="75311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5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A02AC-64A4-D749-BE2B-8B199DBDC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Spredfast</a:t>
            </a:r>
            <a:r>
              <a:rPr lang="en-US" dirty="0"/>
              <a:t> Binary Format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98779-D48F-CC4F-A69A-239C24D243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Backup</a:t>
            </a:r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D82AD6-A806-B64D-8BF6-0CA1ED81A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805175"/>
            <a:ext cx="3359150" cy="15303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DCDD8-D7D4-DB45-8A39-0F89CAF20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616" y="1191046"/>
            <a:ext cx="6203609" cy="30611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F13E87-658A-5F4F-8ADE-3A96144E50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198" y="2677496"/>
            <a:ext cx="2343995" cy="187247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97191562"/>
      </p:ext>
    </p:extLst>
  </p:cSld>
  <p:clrMapOvr>
    <a:masterClrMapping/>
  </p:clrMapOvr>
</p:sld>
</file>

<file path=ppt/theme/theme1.xml><?xml version="1.0" encoding="utf-8"?>
<a:theme xmlns:a="http://schemas.openxmlformats.org/drawingml/2006/main" name="1_TVD_PPT_Template_16zu9_DE">
  <a:themeElements>
    <a:clrScheme name="Trivadis">
      <a:dk1>
        <a:srgbClr val="636466"/>
      </a:dk1>
      <a:lt1>
        <a:srgbClr val="FFFFFF"/>
      </a:lt1>
      <a:dk2>
        <a:srgbClr val="9D9D9D"/>
      </a:dk2>
      <a:lt2>
        <a:srgbClr val="E4E4E4"/>
      </a:lt2>
      <a:accent1>
        <a:srgbClr val="C2C2C2"/>
      </a:accent1>
      <a:accent2>
        <a:srgbClr val="ED1C2E"/>
      </a:accent2>
      <a:accent3>
        <a:srgbClr val="FFCC29"/>
      </a:accent3>
      <a:accent4>
        <a:srgbClr val="A1BE24"/>
      </a:accent4>
      <a:accent5>
        <a:srgbClr val="3991BD"/>
      </a:accent5>
      <a:accent6>
        <a:srgbClr val="5B3292"/>
      </a:accent6>
      <a:hlink>
        <a:srgbClr val="3991BD"/>
      </a:hlink>
      <a:folHlink>
        <a:srgbClr val="A8A8A8"/>
      </a:folHlink>
    </a:clrScheme>
    <a:fontScheme name="Trivadi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2"/>
          </a:solidFill>
        </a:ln>
      </a:spPr>
      <a:bodyPr rtlCol="0" anchor="ctr"/>
      <a:lstStyle>
        <a:defPPr algn="ctr">
          <a:defRPr sz="1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>
            <a:latin typeface="Arial" charset="0"/>
            <a:ea typeface="Arial" charset="0"/>
            <a:cs typeface="Arial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1BD1F44-E290-A44C-94D0-743F7A1E41A0}" vid="{E4533F9D-40C3-4249-B9ED-C8D202F2EBED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GeneralDocType" ma:contentTypeID="0x0101003E03BD88464FD44EBFDF5226D4636C49004DD8C34362363044B6CF38E866EC5C1D" ma:contentTypeVersion="4" ma:contentTypeDescription="" ma:contentTypeScope="" ma:versionID="a28ead60c7cc052ea3ccb972873efad4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5f3a282abe5b16420b678c772791c062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ValidTo" minOccurs="0"/>
                <xsd:element ref="ns1:Responsible" minOccurs="0"/>
                <xsd:element ref="ns1:SecurityLeve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ValidTo" ma:index="1" nillable="true" ma:displayName="Valid To" ma:description="" ma:format="DateOnly" ma:indexed="true" ma:internalName="ValidTo" ma:readOnly="false">
      <xsd:simpleType>
        <xsd:restriction base="dms:DateTime"/>
      </xsd:simpleType>
    </xsd:element>
    <xsd:element name="Responsible" ma:index="2" nillable="true" ma:displayName="Responsible" ma:description="" ma:indexed="true" ma:list="UserInfo" ma:internalName="Responsibl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ecurityLevel" ma:index="3" nillable="true" ma:displayName="Security Level" ma:default="internal" ma:description="" ma:format="RadioButtons" ma:indexed="true" ma:internalName="SecurityLevel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sponsible xmlns="http://schemas.microsoft.com/sharepoint/v3">
      <UserInfo>
        <DisplayName>Konrad Häfeli</DisplayName>
        <AccountId>66</AccountId>
        <AccountType/>
      </UserInfo>
    </Responsible>
    <SecurityLevel xmlns="http://schemas.microsoft.com/sharepoint/v3">internal</SecurityLevel>
    <ValidTo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A19CC95B-1863-4AB0-AA21-8C746B4890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B413BD-3E0D-47C2-ADB2-7A55EFD20AB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7B61C64-2BA7-4FC3-A886-543C178DB3EA}">
  <ds:schemaRefs>
    <ds:schemaRef ds:uri="http://schemas.openxmlformats.org/package/2006/metadata/core-properties"/>
    <ds:schemaRef ds:uri="http://schemas.microsoft.com/sharepoint/v3"/>
    <ds:schemaRef ds:uri="http://purl.org/dc/elements/1.1/"/>
    <ds:schemaRef ds:uri="http://purl.org/dc/dcmitype/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TVD_DE_16zu9_2016_v1.1</Template>
  <TotalTime>8037</TotalTime>
  <Words>144</Words>
  <Application>Microsoft Macintosh PowerPoint</Application>
  <PresentationFormat>On-screen Show (16:9)</PresentationFormat>
  <Paragraphs>39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Courier New</vt:lpstr>
      <vt:lpstr>Lucida Grande</vt:lpstr>
      <vt:lpstr>Segoe UI</vt:lpstr>
      <vt:lpstr>Wingdings</vt:lpstr>
      <vt:lpstr>1_TVD_PPT_Template_16zu9_DE</vt:lpstr>
      <vt:lpstr>Kafka Backup</vt:lpstr>
      <vt:lpstr>Confluent Kafka Connect S3</vt:lpstr>
      <vt:lpstr>Spreadfast S3</vt:lpstr>
      <vt:lpstr>Comparison</vt:lpstr>
      <vt:lpstr>PowerPoint Presentation</vt:lpstr>
      <vt:lpstr>PowerPoint Presentation</vt:lpstr>
      <vt:lpstr>PowerPoint Presentation</vt:lpstr>
      <vt:lpstr>PowerPoint Presentation</vt:lpstr>
      <vt:lpstr>Spredfast Binary Format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Überschrift</dc:title>
  <dc:creator>Björn Bröhl</dc:creator>
  <cp:lastModifiedBy>Guido Schmutz</cp:lastModifiedBy>
  <cp:revision>229</cp:revision>
  <cp:lastPrinted>2019-02-21T14:04:53Z</cp:lastPrinted>
  <dcterms:created xsi:type="dcterms:W3CDTF">2017-10-30T14:31:32Z</dcterms:created>
  <dcterms:modified xsi:type="dcterms:W3CDTF">2019-04-23T10:13:34Z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0x0101003E03BD88464FD44EBFDF5226D4636C49004DD8C34362363044B6CF38E866EC5C1D</vt:lpwstr>
  </property>
  <property fmtid="{D5CDD505-2E9C-101B-9397-08002B2CF9AE}" pid="3" name="BDSDiscipline">
    <vt:lpwstr>18;#INFR-GEN|d4674c11-04c6-4cec-93ba-85f2ca2bbe19</vt:lpwstr>
  </property>
  <property fmtid="{D5CDD505-2E9C-101B-9397-08002B2CF9AE}" pid="4" name="Spearheadtopic">
    <vt:lpwstr/>
  </property>
</Properties>
</file>